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4" r:id="rId1"/>
  </p:sldMasterIdLst>
  <p:notesMasterIdLst>
    <p:notesMasterId r:id="rId54"/>
  </p:notesMasterIdLst>
  <p:sldIdLst>
    <p:sldId id="376" r:id="rId2"/>
    <p:sldId id="350" r:id="rId3"/>
    <p:sldId id="347" r:id="rId4"/>
    <p:sldId id="309" r:id="rId5"/>
    <p:sldId id="345" r:id="rId6"/>
    <p:sldId id="346" r:id="rId7"/>
    <p:sldId id="312" r:id="rId8"/>
    <p:sldId id="311" r:id="rId9"/>
    <p:sldId id="387" r:id="rId10"/>
    <p:sldId id="328" r:id="rId11"/>
    <p:sldId id="381" r:id="rId12"/>
    <p:sldId id="302" r:id="rId13"/>
    <p:sldId id="301" r:id="rId14"/>
    <p:sldId id="285" r:id="rId15"/>
    <p:sldId id="288" r:id="rId16"/>
    <p:sldId id="338" r:id="rId17"/>
    <p:sldId id="351" r:id="rId18"/>
    <p:sldId id="383" r:id="rId19"/>
    <p:sldId id="355" r:id="rId20"/>
    <p:sldId id="370" r:id="rId21"/>
    <p:sldId id="354" r:id="rId22"/>
    <p:sldId id="372" r:id="rId23"/>
    <p:sldId id="352" r:id="rId24"/>
    <p:sldId id="283" r:id="rId25"/>
    <p:sldId id="356" r:id="rId26"/>
    <p:sldId id="330" r:id="rId27"/>
    <p:sldId id="329" r:id="rId28"/>
    <p:sldId id="324" r:id="rId29"/>
    <p:sldId id="388" r:id="rId30"/>
    <p:sldId id="353" r:id="rId31"/>
    <p:sldId id="374" r:id="rId32"/>
    <p:sldId id="308" r:id="rId33"/>
    <p:sldId id="344" r:id="rId34"/>
    <p:sldId id="375" r:id="rId35"/>
    <p:sldId id="380" r:id="rId36"/>
    <p:sldId id="358" r:id="rId37"/>
    <p:sldId id="384" r:id="rId38"/>
    <p:sldId id="373" r:id="rId39"/>
    <p:sldId id="359" r:id="rId40"/>
    <p:sldId id="318" r:id="rId41"/>
    <p:sldId id="325" r:id="rId42"/>
    <p:sldId id="382" r:id="rId43"/>
    <p:sldId id="339" r:id="rId44"/>
    <p:sldId id="340" r:id="rId45"/>
    <p:sldId id="341" r:id="rId46"/>
    <p:sldId id="287" r:id="rId47"/>
    <p:sldId id="385" r:id="rId48"/>
    <p:sldId id="386" r:id="rId49"/>
    <p:sldId id="269" r:id="rId50"/>
    <p:sldId id="277" r:id="rId51"/>
    <p:sldId id="270" r:id="rId52"/>
    <p:sldId id="280" r:id="rId53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20000"/>
      </a:spcBef>
      <a:spcAft>
        <a:spcPct val="0"/>
      </a:spcAft>
      <a:defRPr sz="2000" kern="1200">
        <a:solidFill>
          <a:schemeClr val="tx1"/>
        </a:solidFill>
        <a:latin typeface="Gill Sans" pitchFamily="34" charset="0"/>
        <a:ea typeface="+mn-ea"/>
        <a:cs typeface="+mn-cs"/>
      </a:defRPr>
    </a:lvl1pPr>
    <a:lvl2pPr marL="457200" algn="l" rtl="0" fontAlgn="base">
      <a:spcBef>
        <a:spcPct val="20000"/>
      </a:spcBef>
      <a:spcAft>
        <a:spcPct val="0"/>
      </a:spcAft>
      <a:defRPr sz="2000" kern="1200">
        <a:solidFill>
          <a:schemeClr val="tx1"/>
        </a:solidFill>
        <a:latin typeface="Gill Sans" pitchFamily="34" charset="0"/>
        <a:ea typeface="+mn-ea"/>
        <a:cs typeface="+mn-cs"/>
      </a:defRPr>
    </a:lvl2pPr>
    <a:lvl3pPr marL="914400" algn="l" rtl="0" fontAlgn="base">
      <a:spcBef>
        <a:spcPct val="20000"/>
      </a:spcBef>
      <a:spcAft>
        <a:spcPct val="0"/>
      </a:spcAft>
      <a:defRPr sz="2000" kern="1200">
        <a:solidFill>
          <a:schemeClr val="tx1"/>
        </a:solidFill>
        <a:latin typeface="Gill Sans" pitchFamily="34" charset="0"/>
        <a:ea typeface="+mn-ea"/>
        <a:cs typeface="+mn-cs"/>
      </a:defRPr>
    </a:lvl3pPr>
    <a:lvl4pPr marL="1371600" algn="l" rtl="0" fontAlgn="base">
      <a:spcBef>
        <a:spcPct val="20000"/>
      </a:spcBef>
      <a:spcAft>
        <a:spcPct val="0"/>
      </a:spcAft>
      <a:defRPr sz="2000" kern="1200">
        <a:solidFill>
          <a:schemeClr val="tx1"/>
        </a:solidFill>
        <a:latin typeface="Gill Sans" pitchFamily="34" charset="0"/>
        <a:ea typeface="+mn-ea"/>
        <a:cs typeface="+mn-cs"/>
      </a:defRPr>
    </a:lvl4pPr>
    <a:lvl5pPr marL="1828800" algn="l" rtl="0" fontAlgn="base">
      <a:spcBef>
        <a:spcPct val="20000"/>
      </a:spcBef>
      <a:spcAft>
        <a:spcPct val="0"/>
      </a:spcAft>
      <a:defRPr sz="2000" kern="1200">
        <a:solidFill>
          <a:schemeClr val="tx1"/>
        </a:solidFill>
        <a:latin typeface="Gill Sans" pitchFamily="34" charset="0"/>
        <a:ea typeface="+mn-ea"/>
        <a:cs typeface="+mn-cs"/>
      </a:defRPr>
    </a:lvl5pPr>
    <a:lvl6pPr marL="2286000" algn="l" defTabSz="914400" rtl="0" eaLnBrk="1" latinLnBrk="0" hangingPunct="1">
      <a:defRPr sz="2000" kern="1200">
        <a:solidFill>
          <a:schemeClr val="tx1"/>
        </a:solidFill>
        <a:latin typeface="Gill Sans" pitchFamily="34" charset="0"/>
        <a:ea typeface="+mn-ea"/>
        <a:cs typeface="+mn-cs"/>
      </a:defRPr>
    </a:lvl6pPr>
    <a:lvl7pPr marL="2743200" algn="l" defTabSz="914400" rtl="0" eaLnBrk="1" latinLnBrk="0" hangingPunct="1">
      <a:defRPr sz="2000" kern="1200">
        <a:solidFill>
          <a:schemeClr val="tx1"/>
        </a:solidFill>
        <a:latin typeface="Gill Sans" pitchFamily="34" charset="0"/>
        <a:ea typeface="+mn-ea"/>
        <a:cs typeface="+mn-cs"/>
      </a:defRPr>
    </a:lvl7pPr>
    <a:lvl8pPr marL="3200400" algn="l" defTabSz="914400" rtl="0" eaLnBrk="1" latinLnBrk="0" hangingPunct="1">
      <a:defRPr sz="2000" kern="1200">
        <a:solidFill>
          <a:schemeClr val="tx1"/>
        </a:solidFill>
        <a:latin typeface="Gill Sans" pitchFamily="34" charset="0"/>
        <a:ea typeface="+mn-ea"/>
        <a:cs typeface="+mn-cs"/>
      </a:defRPr>
    </a:lvl8pPr>
    <a:lvl9pPr marL="3657600" algn="l" defTabSz="914400" rtl="0" eaLnBrk="1" latinLnBrk="0" hangingPunct="1">
      <a:defRPr sz="2000" kern="1200">
        <a:solidFill>
          <a:schemeClr val="tx1"/>
        </a:solidFill>
        <a:latin typeface="Gill Sans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00"/>
    <a:srgbClr val="003300"/>
    <a:srgbClr val="006600"/>
    <a:srgbClr val="CB2013"/>
    <a:srgbClr val="99FFCC"/>
    <a:srgbClr val="00FFFF"/>
    <a:srgbClr val="33CCFF"/>
    <a:srgbClr val="33CC33"/>
    <a:srgbClr val="FFFF00"/>
    <a:srgbClr val="66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4" autoAdjust="0"/>
    <p:restoredTop sz="94669" autoAdjust="0"/>
  </p:normalViewPr>
  <p:slideViewPr>
    <p:cSldViewPr snapToGrid="0">
      <p:cViewPr varScale="1">
        <p:scale>
          <a:sx n="79" d="100"/>
          <a:sy n="79" d="100"/>
        </p:scale>
        <p:origin x="1493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752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325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fld id="{FB21A248-186D-4E65-8E3A-2E105A4C7D5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FD51EAE-977A-499B-BC6D-A910BF8A822A}" type="slidenum">
              <a:rPr lang="en-US" smtClean="0"/>
              <a:pPr/>
              <a:t>4</a:t>
            </a:fld>
            <a:endParaRPr lang="en-US" smtClean="0"/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smtClean="0"/>
              <a:t>Add citation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C528CD3-5618-49C9-93E0-3A000F2A3B8F}" type="slidenum">
              <a:rPr lang="en-US" smtClean="0"/>
              <a:pPr/>
              <a:t>13</a:t>
            </a:fld>
            <a:endParaRPr lang="en-US" smtClean="0"/>
          </a:p>
        </p:txBody>
      </p:sp>
      <p:sp>
        <p:nvSpPr>
          <p:cNvPr id="624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324DD44-51E8-48AD-910F-9D3C7BC28A8C}" type="slidenum">
              <a:rPr lang="en-US" smtClean="0"/>
              <a:pPr/>
              <a:t>14</a:t>
            </a:fld>
            <a:endParaRPr lang="en-US" smtClean="0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95C1D5B-F035-4272-ABC6-75AE908E4D87}" type="slidenum">
              <a:rPr lang="en-US" smtClean="0"/>
              <a:pPr/>
              <a:t>15</a:t>
            </a:fld>
            <a:endParaRPr lang="en-US" smtClean="0"/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F1A4B2E-B5BB-4DDC-B814-BD85895E07E6}" type="slidenum">
              <a:rPr lang="en-US" smtClean="0"/>
              <a:pPr/>
              <a:t>16</a:t>
            </a:fld>
            <a:endParaRPr lang="en-US" smtClean="0"/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A50CB69-729B-4044-AE5B-6EF25E38555E}" type="slidenum">
              <a:rPr lang="en-US" smtClean="0"/>
              <a:pPr/>
              <a:t>17</a:t>
            </a:fld>
            <a:endParaRPr lang="en-US" smtClean="0"/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BAC87C4-FFED-4148-80C3-1E302DE3FBE5}" type="slidenum">
              <a:rPr lang="en-US"/>
              <a:pPr/>
              <a:t>18</a:t>
            </a:fld>
            <a:endParaRPr lang="en-US"/>
          </a:p>
        </p:txBody>
      </p:sp>
      <p:sp>
        <p:nvSpPr>
          <p:cNvPr id="4608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9A20608-8698-4B3C-AC5C-8A624941BCEA}" type="slidenum">
              <a:rPr lang="en-US" smtClean="0"/>
              <a:pPr/>
              <a:t>23</a:t>
            </a:fld>
            <a:endParaRPr lang="en-US" smtClean="0"/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873FA83-97CC-41A5-B3E2-6CE937119D23}" type="slidenum">
              <a:rPr lang="en-US" smtClean="0"/>
              <a:pPr/>
              <a:t>24</a:t>
            </a:fld>
            <a:endParaRPr lang="en-US" smtClean="0"/>
          </a:p>
        </p:txBody>
      </p:sp>
      <p:sp>
        <p:nvSpPr>
          <p:cNvPr id="68611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2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662EFB5-14A6-4DDD-BCB4-888757DC0106}" type="slidenum">
              <a:rPr lang="en-US" smtClean="0"/>
              <a:pPr/>
              <a:t>25</a:t>
            </a:fld>
            <a:endParaRPr lang="en-US" smtClean="0"/>
          </a:p>
        </p:txBody>
      </p:sp>
      <p:sp>
        <p:nvSpPr>
          <p:cNvPr id="69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37D4523-C3E6-42C1-AE70-FAF373F17816}" type="slidenum">
              <a:rPr lang="en-US" smtClean="0"/>
              <a:pPr/>
              <a:t>26</a:t>
            </a:fld>
            <a:endParaRPr lang="en-US" smtClean="0"/>
          </a:p>
        </p:txBody>
      </p:sp>
      <p:sp>
        <p:nvSpPr>
          <p:cNvPr id="706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45A4FAB-87E9-42BE-BFC6-126208AE577E}" type="slidenum">
              <a:rPr lang="en-US" smtClean="0"/>
              <a:pPr/>
              <a:t>5</a:t>
            </a:fld>
            <a:endParaRPr lang="en-US" smtClean="0"/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ABD3A7B-8B4E-42D1-8049-455E4A3596E5}" type="slidenum">
              <a:rPr lang="en-US" smtClean="0"/>
              <a:pPr/>
              <a:t>27</a:t>
            </a:fld>
            <a:endParaRPr lang="en-US" smtClean="0"/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A6CEE3A-026A-4A76-BF57-ABE4DB944990}" type="slidenum">
              <a:rPr lang="en-US" smtClean="0"/>
              <a:pPr/>
              <a:t>28</a:t>
            </a:fld>
            <a:endParaRPr lang="en-US" smtClean="0"/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A6CEE3A-026A-4A76-BF57-ABE4DB944990}" type="slidenum">
              <a:rPr lang="en-US" smtClean="0"/>
              <a:pPr/>
              <a:t>29</a:t>
            </a:fld>
            <a:endParaRPr lang="en-US" smtClean="0"/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7195928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ECABB1E-0A67-4CDC-9A13-7CFA63C4E403}" type="slidenum">
              <a:rPr lang="en-US" smtClean="0"/>
              <a:pPr/>
              <a:t>30</a:t>
            </a:fld>
            <a:endParaRPr lang="en-US" smtClean="0"/>
          </a:p>
        </p:txBody>
      </p:sp>
      <p:sp>
        <p:nvSpPr>
          <p:cNvPr id="737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8160268-4957-4322-BACE-F0C60A2284C6}" type="slidenum">
              <a:rPr lang="en-US" smtClean="0"/>
              <a:pPr/>
              <a:t>31</a:t>
            </a:fld>
            <a:endParaRPr lang="en-US" smtClean="0"/>
          </a:p>
        </p:txBody>
      </p:sp>
      <p:sp>
        <p:nvSpPr>
          <p:cNvPr id="74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14FEECD-E1F6-43A1-831A-8D1382083B20}" type="slidenum">
              <a:rPr lang="en-US" smtClean="0"/>
              <a:pPr/>
              <a:t>32</a:t>
            </a:fld>
            <a:endParaRPr lang="en-US" smtClean="0"/>
          </a:p>
        </p:txBody>
      </p:sp>
      <p:sp>
        <p:nvSpPr>
          <p:cNvPr id="757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8CFE9E4-CC76-4F6C-BBBF-E7CB31B7A96F}" type="slidenum">
              <a:rPr lang="en-US" smtClean="0"/>
              <a:pPr/>
              <a:t>33</a:t>
            </a:fld>
            <a:endParaRPr lang="en-US" smtClean="0"/>
          </a:p>
        </p:txBody>
      </p:sp>
      <p:sp>
        <p:nvSpPr>
          <p:cNvPr id="76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5E70682-5710-4237-8597-1F7F356B34A5}" type="slidenum">
              <a:rPr lang="en-US" smtClean="0"/>
              <a:pPr/>
              <a:t>34</a:t>
            </a:fld>
            <a:endParaRPr lang="en-US" smtClean="0"/>
          </a:p>
        </p:txBody>
      </p:sp>
      <p:sp>
        <p:nvSpPr>
          <p:cNvPr id="778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575BCA0-5BB3-43EA-99C2-4E96663985D8}" type="slidenum">
              <a:rPr lang="en-US" smtClean="0"/>
              <a:pPr/>
              <a:t>36</a:t>
            </a:fld>
            <a:endParaRPr lang="en-US" smtClean="0"/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0C6100F-7944-4DC7-A6EC-4823503C7E1B}" type="slidenum">
              <a:rPr lang="en-US" smtClean="0"/>
              <a:pPr/>
              <a:t>38</a:t>
            </a:fld>
            <a:endParaRPr lang="en-US" smtClean="0"/>
          </a:p>
        </p:txBody>
      </p:sp>
      <p:sp>
        <p:nvSpPr>
          <p:cNvPr id="79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91255B9-72B5-4DB9-A36B-04D89D107537}" type="slidenum">
              <a:rPr lang="en-US" smtClean="0"/>
              <a:pPr/>
              <a:t>6</a:t>
            </a:fld>
            <a:endParaRPr lang="en-US" smtClean="0"/>
          </a:p>
        </p:txBody>
      </p:sp>
      <p:sp>
        <p:nvSpPr>
          <p:cNvPr id="573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03AB7A2-9087-45E5-B454-484F3CC7F151}" type="slidenum">
              <a:rPr lang="en-US" smtClean="0"/>
              <a:pPr/>
              <a:t>39</a:t>
            </a:fld>
            <a:endParaRPr lang="en-US" smtClean="0"/>
          </a:p>
        </p:txBody>
      </p:sp>
      <p:sp>
        <p:nvSpPr>
          <p:cNvPr id="808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9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90AB2D7-4724-428B-AF35-33F765287821}" type="slidenum">
              <a:rPr lang="en-US" smtClean="0"/>
              <a:pPr/>
              <a:t>40</a:t>
            </a:fld>
            <a:endParaRPr lang="en-US" smtClean="0"/>
          </a:p>
        </p:txBody>
      </p:sp>
      <p:sp>
        <p:nvSpPr>
          <p:cNvPr id="819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8192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91435" tIns="45718" rIns="91435" bIns="45718"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B346E04-42D0-4454-9BF8-12497C5002F5}" type="slidenum">
              <a:rPr lang="en-US" smtClean="0"/>
              <a:pPr/>
              <a:t>41</a:t>
            </a:fld>
            <a:endParaRPr lang="en-US" smtClean="0"/>
          </a:p>
        </p:txBody>
      </p:sp>
      <p:sp>
        <p:nvSpPr>
          <p:cNvPr id="829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B346E04-42D0-4454-9BF8-12497C5002F5}" type="slidenum">
              <a:rPr lang="en-US" smtClean="0"/>
              <a:pPr/>
              <a:t>42</a:t>
            </a:fld>
            <a:endParaRPr lang="en-US" smtClean="0"/>
          </a:p>
        </p:txBody>
      </p:sp>
      <p:sp>
        <p:nvSpPr>
          <p:cNvPr id="829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F0F82BE-4FD0-4E42-BA5C-EF3701F7D497}" type="slidenum">
              <a:rPr lang="en-US" smtClean="0"/>
              <a:pPr/>
              <a:t>43</a:t>
            </a:fld>
            <a:endParaRPr lang="en-US" smtClean="0"/>
          </a:p>
        </p:txBody>
      </p:sp>
      <p:sp>
        <p:nvSpPr>
          <p:cNvPr id="839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CA78680-A100-4DD4-BDEA-DBA16A87F5B0}" type="slidenum">
              <a:rPr lang="en-US" smtClean="0"/>
              <a:pPr/>
              <a:t>44</a:t>
            </a:fld>
            <a:endParaRPr lang="en-US" smtClean="0"/>
          </a:p>
        </p:txBody>
      </p:sp>
      <p:sp>
        <p:nvSpPr>
          <p:cNvPr id="849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1B27684-6000-4CCD-B6A5-E9243E1841DE}" type="slidenum">
              <a:rPr lang="en-US" smtClean="0"/>
              <a:pPr/>
              <a:t>45</a:t>
            </a:fld>
            <a:endParaRPr lang="en-US" smtClean="0"/>
          </a:p>
        </p:txBody>
      </p:sp>
      <p:sp>
        <p:nvSpPr>
          <p:cNvPr id="860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06073BB-DF7E-4139-9298-163A33D2A02D}" type="slidenum">
              <a:rPr lang="en-US" smtClean="0"/>
              <a:pPr/>
              <a:t>46</a:t>
            </a:fld>
            <a:endParaRPr lang="en-US" smtClean="0"/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91435" tIns="45718" rIns="91435" bIns="45718"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9D71C9D-8209-4A60-BA9C-1ADDC1A613D3}" type="slidenum">
              <a:rPr lang="en-US" smtClean="0"/>
              <a:pPr/>
              <a:t>49</a:t>
            </a:fld>
            <a:endParaRPr lang="en-US" smtClean="0"/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76783D6-B616-4C11-9EA6-1EFA46BE2375}" type="slidenum">
              <a:rPr lang="en-US" smtClean="0"/>
              <a:pPr/>
              <a:t>50</a:t>
            </a:fld>
            <a:endParaRPr lang="en-US" smtClean="0"/>
          </a:p>
        </p:txBody>
      </p:sp>
      <p:sp>
        <p:nvSpPr>
          <p:cNvPr id="890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EA365DB-8624-46F7-9A88-611E46B53F84}" type="slidenum">
              <a:rPr lang="en-US" smtClean="0"/>
              <a:pPr/>
              <a:t>7</a:t>
            </a:fld>
            <a:endParaRPr lang="en-US" smtClean="0"/>
          </a:p>
        </p:txBody>
      </p:sp>
      <p:sp>
        <p:nvSpPr>
          <p:cNvPr id="583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9D0C6EA-7099-4B73-950A-9B56E7F06159}" type="slidenum">
              <a:rPr lang="en-US" smtClean="0"/>
              <a:pPr/>
              <a:t>51</a:t>
            </a:fld>
            <a:endParaRPr lang="en-US" smtClean="0"/>
          </a:p>
        </p:txBody>
      </p:sp>
      <p:sp>
        <p:nvSpPr>
          <p:cNvPr id="901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A936507-A7A8-4375-BF4E-F4C07A542C6E}" type="slidenum">
              <a:rPr lang="en-US" smtClean="0"/>
              <a:pPr/>
              <a:t>52</a:t>
            </a:fld>
            <a:endParaRPr lang="en-US" smtClean="0"/>
          </a:p>
        </p:txBody>
      </p:sp>
      <p:sp>
        <p:nvSpPr>
          <p:cNvPr id="911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763E384-7E22-4E21-AF1C-6C3C6A5F65D9}" type="slidenum">
              <a:rPr lang="en-US" smtClean="0"/>
              <a:pPr/>
              <a:t>8</a:t>
            </a:fld>
            <a:endParaRPr lang="en-US" smtClean="0"/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 lIns="91435" tIns="45718" rIns="91435" bIns="45718"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2770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dirty="0" smtClean="0">
              <a:solidFill>
                <a:schemeClr val="bg1"/>
              </a:solidFill>
              <a:latin typeface="Gill Sans MT" pitchFamily="34" charset="0"/>
            </a:endParaRPr>
          </a:p>
          <a:p>
            <a:pPr>
              <a:spcBef>
                <a:spcPct val="0"/>
              </a:spcBef>
            </a:pPr>
            <a:endParaRPr lang="en-US" dirty="0" smtClean="0">
              <a:solidFill>
                <a:schemeClr val="bg1"/>
              </a:solidFill>
              <a:latin typeface="Gill Sans MT" pitchFamily="34" charset="0"/>
            </a:endParaRPr>
          </a:p>
        </p:txBody>
      </p:sp>
      <p:sp>
        <p:nvSpPr>
          <p:cNvPr id="3277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6393AB5D-D1A0-4C4D-8D7C-C9332B95B1C1}" type="slidenum">
              <a:rPr lang="en-US">
                <a:solidFill>
                  <a:prstClr val="black"/>
                </a:solidFill>
              </a:rPr>
              <a:pPr/>
              <a:t>9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32772" name="Date Placeholder 4"/>
          <p:cNvSpPr>
            <a:spLocks noGrp="1"/>
          </p:cNvSpPr>
          <p:nvPr>
            <p:ph type="dt" sz="quarter" idx="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smtClean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73562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745E600-64FC-4FF0-AC9B-D0D9BE5522EF}" type="slidenum">
              <a:rPr lang="en-US" smtClean="0"/>
              <a:pPr/>
              <a:t>10</a:t>
            </a:fld>
            <a:endParaRPr lang="en-US" smtClean="0"/>
          </a:p>
        </p:txBody>
      </p:sp>
      <p:sp>
        <p:nvSpPr>
          <p:cNvPr id="60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237CDAD-5C9F-40AB-8828-673456DF6F49}" type="slidenum">
              <a:rPr lang="en-US" smtClean="0"/>
              <a:pPr/>
              <a:t>11</a:t>
            </a:fld>
            <a:endParaRPr lang="en-US" smtClean="0"/>
          </a:p>
        </p:txBody>
      </p:sp>
      <p:sp>
        <p:nvSpPr>
          <p:cNvPr id="61443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4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237CDAD-5C9F-40AB-8828-673456DF6F49}" type="slidenum">
              <a:rPr lang="en-US" smtClean="0"/>
              <a:pPr/>
              <a:t>12</a:t>
            </a:fld>
            <a:endParaRPr lang="en-US" smtClean="0"/>
          </a:p>
        </p:txBody>
      </p:sp>
      <p:sp>
        <p:nvSpPr>
          <p:cNvPr id="61443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4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9425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578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9241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1511109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870518"/>
            <a:ext cx="6858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5414519"/>
            <a:ext cx="20574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5414519"/>
            <a:ext cx="3086100" cy="365125"/>
          </a:xfr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5414519"/>
            <a:ext cx="2057400" cy="365125"/>
          </a:xfrm>
        </p:spPr>
        <p:txBody>
          <a:bodyPr/>
          <a:lstStyle/>
          <a:p>
            <a:pPr>
              <a:defRPr/>
            </a:pPr>
            <a:fld id="{78B328CF-CD4D-44DD-BA33-A9601960FB6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608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1033461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2869910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5387087"/>
            <a:ext cx="20574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5387087"/>
            <a:ext cx="3086100" cy="365125"/>
          </a:xfr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5387087"/>
            <a:ext cx="2057400" cy="365125"/>
          </a:xfrm>
        </p:spPr>
        <p:txBody>
          <a:bodyPr/>
          <a:lstStyle/>
          <a:p>
            <a:pPr>
              <a:defRPr/>
            </a:pPr>
            <a:fld id="{28FE8992-114E-422D-875D-231277425DB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182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450721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450721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8300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264789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264789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559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118238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560449"/>
            <a:ext cx="7886700" cy="41424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7811CE7C-36A2-469A-B60B-0DA395F14B1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" y="5819577"/>
            <a:ext cx="9162524" cy="1038424"/>
          </a:xfrm>
          <a:prstGeom prst="rect">
            <a:avLst/>
          </a:prstGeom>
          <a:solidFill>
            <a:srgbClr val="CC0000"/>
          </a:solidFill>
          <a:ln>
            <a:solidFill>
              <a:srgbClr val="CC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7" name="Picture 2" descr="Related image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842000"/>
            <a:ext cx="1479883" cy="1015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49080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600" kern="1200" baseline="0">
          <a:solidFill>
            <a:schemeClr val="tx1"/>
          </a:solidFill>
          <a:latin typeface="Cambria" panose="02040503050406030204" pitchFamily="18" charset="0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Courier New" panose="02070309020205020404" pitchFamily="49" charset="0"/>
        <a:buChar char="o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ANDIS-II-Foundation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85800" y="1610171"/>
            <a:ext cx="7772400" cy="1470025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 smtClean="0"/>
              <a:t>LANDIS-II Quick Introduction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Updated 2018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Professor Robert Scheller</a:t>
            </a:r>
          </a:p>
          <a:p>
            <a:r>
              <a:rPr lang="en-US" dirty="0" smtClean="0"/>
              <a:t>North Carolina </a:t>
            </a:r>
            <a:r>
              <a:rPr lang="en-US" smtClean="0"/>
              <a:t>State University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210" name="Rectangle 2"/>
          <p:cNvSpPr>
            <a:spLocks noGrp="1" noChangeArrowheads="1"/>
          </p:cNvSpPr>
          <p:nvPr>
            <p:ph type="title"/>
          </p:nvPr>
        </p:nvSpPr>
        <p:spPr>
          <a:xfrm>
            <a:off x="485775" y="336550"/>
            <a:ext cx="7772400" cy="609600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sz="2800" smtClean="0"/>
              <a:t>LANDIS-II</a:t>
            </a:r>
            <a:br>
              <a:rPr lang="en-US" sz="2800" smtClean="0"/>
            </a:br>
            <a:r>
              <a:rPr lang="en-US" sz="2800" smtClean="0"/>
              <a:t>Philosophy</a:t>
            </a:r>
          </a:p>
        </p:txBody>
      </p:sp>
      <p:sp>
        <p:nvSpPr>
          <p:cNvPr id="12291" name="Text Box 3"/>
          <p:cNvSpPr txBox="1">
            <a:spLocks noChangeArrowheads="1"/>
          </p:cNvSpPr>
          <p:nvPr/>
        </p:nvSpPr>
        <p:spPr bwMode="auto">
          <a:xfrm>
            <a:off x="706438" y="1420813"/>
            <a:ext cx="5165517" cy="41549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457200" indent="-457200">
              <a:spcBef>
                <a:spcPct val="0"/>
              </a:spcBef>
              <a:buClr>
                <a:srgbClr val="FFCC00"/>
              </a:buClr>
              <a:buSzPct val="70000"/>
              <a:buFont typeface="Wingdings" pitchFamily="2" charset="2"/>
              <a:buNone/>
            </a:pPr>
            <a:r>
              <a:rPr lang="en-US" sz="2400">
                <a:latin typeface="Gill Sans MT" pitchFamily="34" charset="0"/>
              </a:rPr>
              <a:t>What makes LANDIS-II unique?</a:t>
            </a:r>
          </a:p>
          <a:p>
            <a:pPr marL="457200" indent="-457200">
              <a:spcBef>
                <a:spcPct val="0"/>
              </a:spcBef>
              <a:buClr>
                <a:srgbClr val="FFCC00"/>
              </a:buClr>
              <a:buSzPct val="70000"/>
              <a:buFont typeface="Wingdings" pitchFamily="2" charset="2"/>
              <a:buNone/>
            </a:pPr>
            <a:endParaRPr lang="en-US" sz="2400">
              <a:latin typeface="Gill Sans MT" pitchFamily="34" charset="0"/>
            </a:endParaRPr>
          </a:p>
          <a:p>
            <a:pPr marL="457200" indent="-457200">
              <a:spcBef>
                <a:spcPct val="0"/>
              </a:spcBef>
              <a:buClr>
                <a:schemeClr val="bg1"/>
              </a:buClr>
              <a:buFont typeface="Wingdings" pitchFamily="2" charset="2"/>
              <a:buAutoNum type="arabicPeriod"/>
            </a:pPr>
            <a:r>
              <a:rPr lang="en-US" sz="2400">
                <a:latin typeface="Gill Sans MT" pitchFamily="34" charset="0"/>
              </a:rPr>
              <a:t>Driven by Life History Attributes</a:t>
            </a:r>
          </a:p>
          <a:p>
            <a:pPr marL="457200" indent="-457200">
              <a:spcBef>
                <a:spcPct val="0"/>
              </a:spcBef>
              <a:buClr>
                <a:schemeClr val="bg1"/>
              </a:buClr>
              <a:buFont typeface="Wingdings" pitchFamily="2" charset="2"/>
              <a:buAutoNum type="arabicPeriod"/>
            </a:pPr>
            <a:endParaRPr lang="en-US" sz="2400">
              <a:latin typeface="Gill Sans MT" pitchFamily="34" charset="0"/>
            </a:endParaRPr>
          </a:p>
          <a:p>
            <a:pPr marL="457200" indent="-457200">
              <a:spcBef>
                <a:spcPct val="0"/>
              </a:spcBef>
              <a:buClr>
                <a:schemeClr val="bg1"/>
              </a:buClr>
              <a:buFont typeface="Wingdings" pitchFamily="2" charset="2"/>
              <a:buAutoNum type="arabicPeriod"/>
            </a:pPr>
            <a:r>
              <a:rPr lang="en-US" sz="2400">
                <a:latin typeface="Gill Sans MT" pitchFamily="34" charset="0"/>
              </a:rPr>
              <a:t>Spatially Dynamic</a:t>
            </a:r>
          </a:p>
          <a:p>
            <a:pPr marL="457200" indent="-457200">
              <a:spcBef>
                <a:spcPct val="0"/>
              </a:spcBef>
              <a:buClr>
                <a:schemeClr val="bg1"/>
              </a:buClr>
              <a:buFont typeface="Wingdings" pitchFamily="2" charset="2"/>
              <a:buAutoNum type="arabicPeriod"/>
            </a:pPr>
            <a:endParaRPr lang="en-US" sz="2400">
              <a:latin typeface="Gill Sans MT" pitchFamily="34" charset="0"/>
            </a:endParaRPr>
          </a:p>
          <a:p>
            <a:pPr marL="457200" indent="-457200">
              <a:spcBef>
                <a:spcPct val="0"/>
              </a:spcBef>
              <a:buClr>
                <a:schemeClr val="bg1"/>
              </a:buClr>
              <a:buFont typeface="Wingdings" pitchFamily="2" charset="2"/>
              <a:buAutoNum type="arabicPeriod"/>
            </a:pPr>
            <a:r>
              <a:rPr lang="en-US" sz="2400">
                <a:latin typeface="Gill Sans MT" pitchFamily="34" charset="0"/>
              </a:rPr>
              <a:t>Simplification Through Homogeneity</a:t>
            </a:r>
          </a:p>
          <a:p>
            <a:pPr marL="457200" indent="-457200">
              <a:spcBef>
                <a:spcPct val="0"/>
              </a:spcBef>
              <a:buClr>
                <a:schemeClr val="bg1"/>
              </a:buClr>
              <a:buFont typeface="Wingdings" pitchFamily="2" charset="2"/>
              <a:buAutoNum type="arabicPeriod"/>
            </a:pPr>
            <a:endParaRPr lang="en-US" sz="2400">
              <a:latin typeface="Gill Sans MT" pitchFamily="34" charset="0"/>
            </a:endParaRPr>
          </a:p>
          <a:p>
            <a:pPr marL="457200" indent="-457200">
              <a:spcBef>
                <a:spcPct val="0"/>
              </a:spcBef>
              <a:buClr>
                <a:schemeClr val="bg1"/>
              </a:buClr>
              <a:buFont typeface="Wingdings" pitchFamily="2" charset="2"/>
              <a:buAutoNum type="arabicPeriod"/>
            </a:pPr>
            <a:r>
              <a:rPr lang="en-US" sz="2400">
                <a:latin typeface="Gill Sans MT" pitchFamily="34" charset="0"/>
              </a:rPr>
              <a:t>User Determined Complexity</a:t>
            </a:r>
          </a:p>
          <a:p>
            <a:pPr marL="457200" indent="-457200">
              <a:spcBef>
                <a:spcPct val="0"/>
              </a:spcBef>
              <a:buClr>
                <a:schemeClr val="bg1"/>
              </a:buClr>
              <a:buFont typeface="Wingdings" pitchFamily="2" charset="2"/>
              <a:buAutoNum type="arabicPeriod"/>
            </a:pPr>
            <a:endParaRPr lang="en-US" sz="2400">
              <a:latin typeface="Gill Sans MT" pitchFamily="34" charset="0"/>
            </a:endParaRPr>
          </a:p>
          <a:p>
            <a:pPr marL="457200" indent="-457200">
              <a:spcBef>
                <a:spcPct val="0"/>
              </a:spcBef>
              <a:buClr>
                <a:schemeClr val="bg1"/>
              </a:buClr>
              <a:buFont typeface="Wingdings" pitchFamily="2" charset="2"/>
              <a:buAutoNum type="arabicPeriod"/>
            </a:pPr>
            <a:r>
              <a:rPr lang="en-US" sz="2400">
                <a:latin typeface="Gill Sans MT" pitchFamily="34" charset="0"/>
              </a:rPr>
              <a:t>Fast Evolution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1026"/>
          <p:cNvSpPr>
            <a:spLocks noGrp="1" noChangeArrowheads="1"/>
          </p:cNvSpPr>
          <p:nvPr>
            <p:ph type="title"/>
          </p:nvPr>
        </p:nvSpPr>
        <p:spPr>
          <a:xfrm>
            <a:off x="685800" y="180975"/>
            <a:ext cx="77724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sz="2800" smtClean="0"/>
              <a:t>LANDIS-II Philosophy:  </a:t>
            </a:r>
            <a:br>
              <a:rPr lang="en-US" sz="2800" smtClean="0"/>
            </a:br>
            <a:r>
              <a:rPr lang="en-US" sz="2800" smtClean="0"/>
              <a:t>Life History Attributes</a:t>
            </a:r>
          </a:p>
        </p:txBody>
      </p:sp>
      <p:sp>
        <p:nvSpPr>
          <p:cNvPr id="133123" name="Text Box 1027"/>
          <p:cNvSpPr txBox="1">
            <a:spLocks noChangeArrowheads="1"/>
          </p:cNvSpPr>
          <p:nvPr/>
        </p:nvSpPr>
        <p:spPr bwMode="auto">
          <a:xfrm>
            <a:off x="860425" y="1674813"/>
            <a:ext cx="7991475" cy="3170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457200" indent="-457200">
              <a:spcBef>
                <a:spcPct val="0"/>
              </a:spcBef>
              <a:buFont typeface="Wingdings" pitchFamily="2" charset="2"/>
              <a:buChar char="§"/>
            </a:pPr>
            <a:r>
              <a:rPr lang="en-US" dirty="0">
                <a:latin typeface="Gill Sans MT" pitchFamily="34" charset="0"/>
              </a:rPr>
              <a:t>LANDIS was founded on the principle of </a:t>
            </a:r>
            <a:r>
              <a:rPr lang="en-US" dirty="0" smtClean="0">
                <a:latin typeface="Gill Sans MT" pitchFamily="34" charset="0"/>
              </a:rPr>
              <a:t>life history attributes </a:t>
            </a:r>
            <a:r>
              <a:rPr lang="en-US" dirty="0">
                <a:latin typeface="Gill Sans MT" pitchFamily="34" charset="0"/>
              </a:rPr>
              <a:t>(Noble and </a:t>
            </a:r>
            <a:r>
              <a:rPr lang="en-US" dirty="0" err="1">
                <a:latin typeface="Gill Sans MT" pitchFamily="34" charset="0"/>
              </a:rPr>
              <a:t>Slatyer</a:t>
            </a:r>
            <a:r>
              <a:rPr lang="en-US" dirty="0">
                <a:latin typeface="Gill Sans MT" pitchFamily="34" charset="0"/>
              </a:rPr>
              <a:t> 1980).</a:t>
            </a:r>
          </a:p>
          <a:p>
            <a:pPr marL="457200" indent="-457200">
              <a:spcBef>
                <a:spcPct val="0"/>
              </a:spcBef>
              <a:buFont typeface="Wingdings" pitchFamily="2" charset="2"/>
              <a:buChar char="§"/>
            </a:pPr>
            <a:endParaRPr lang="en-US" dirty="0">
              <a:latin typeface="Gill Sans MT" pitchFamily="34" charset="0"/>
            </a:endParaRPr>
          </a:p>
          <a:p>
            <a:pPr marL="457200" indent="-457200">
              <a:spcBef>
                <a:spcPct val="0"/>
              </a:spcBef>
              <a:buFont typeface="Wingdings" pitchFamily="2" charset="2"/>
              <a:buChar char="§"/>
            </a:pPr>
            <a:r>
              <a:rPr lang="en-US" dirty="0" smtClean="0">
                <a:latin typeface="Gill Sans MT" pitchFamily="34" charset="0"/>
              </a:rPr>
              <a:t>Life history attributes </a:t>
            </a:r>
            <a:r>
              <a:rPr lang="en-US" dirty="0">
                <a:latin typeface="Gill Sans MT" pitchFamily="34" charset="0"/>
              </a:rPr>
              <a:t>are the unique life history characteristics of each species or functional group.  Species are the norm; functional groups used less frequently.</a:t>
            </a:r>
          </a:p>
          <a:p>
            <a:pPr marL="457200" indent="-457200">
              <a:spcBef>
                <a:spcPct val="0"/>
              </a:spcBef>
              <a:buFont typeface="Wingdings" pitchFamily="2" charset="2"/>
              <a:buChar char="§"/>
            </a:pPr>
            <a:endParaRPr lang="en-US" dirty="0">
              <a:latin typeface="Gill Sans MT" pitchFamily="34" charset="0"/>
            </a:endParaRPr>
          </a:p>
          <a:p>
            <a:pPr marL="457200" indent="-457200">
              <a:spcBef>
                <a:spcPct val="0"/>
              </a:spcBef>
              <a:buFont typeface="Wingdings" pitchFamily="2" charset="2"/>
              <a:buChar char="§"/>
            </a:pPr>
            <a:r>
              <a:rPr lang="en-US" dirty="0" smtClean="0">
                <a:latin typeface="Gill Sans MT" pitchFamily="34" charset="0"/>
              </a:rPr>
              <a:t>Life history </a:t>
            </a:r>
            <a:r>
              <a:rPr lang="en-US" dirty="0">
                <a:latin typeface="Gill Sans MT" pitchFamily="34" charset="0"/>
              </a:rPr>
              <a:t>attributes define how a species or functional group will respond to disturbance and competition.</a:t>
            </a:r>
          </a:p>
          <a:p>
            <a:pPr marL="457200" indent="-457200">
              <a:spcBef>
                <a:spcPct val="0"/>
              </a:spcBef>
              <a:buFont typeface="Wingdings" pitchFamily="2" charset="2"/>
              <a:buChar char="§"/>
            </a:pPr>
            <a:endParaRPr lang="en-US" dirty="0">
              <a:latin typeface="Gill Sans MT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1026"/>
          <p:cNvSpPr>
            <a:spLocks noGrp="1" noChangeArrowheads="1"/>
          </p:cNvSpPr>
          <p:nvPr>
            <p:ph type="title"/>
          </p:nvPr>
        </p:nvSpPr>
        <p:spPr>
          <a:xfrm>
            <a:off x="685800" y="180975"/>
            <a:ext cx="77724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sz="2800" smtClean="0"/>
              <a:t>LANDIS-II Philosophy:  </a:t>
            </a:r>
            <a:br>
              <a:rPr lang="en-US" sz="2800" smtClean="0"/>
            </a:br>
            <a:r>
              <a:rPr lang="en-US" sz="2800" smtClean="0"/>
              <a:t>Life History Attributes</a:t>
            </a:r>
          </a:p>
        </p:txBody>
      </p:sp>
      <p:sp>
        <p:nvSpPr>
          <p:cNvPr id="133123" name="Text Box 1027"/>
          <p:cNvSpPr txBox="1">
            <a:spLocks noChangeArrowheads="1"/>
          </p:cNvSpPr>
          <p:nvPr/>
        </p:nvSpPr>
        <p:spPr bwMode="auto">
          <a:xfrm>
            <a:off x="860425" y="1674813"/>
            <a:ext cx="7991475" cy="1631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457200" indent="-457200">
              <a:spcBef>
                <a:spcPct val="0"/>
              </a:spcBef>
              <a:buFont typeface="Wingdings" pitchFamily="2" charset="2"/>
              <a:buChar char="§"/>
            </a:pPr>
            <a:r>
              <a:rPr lang="en-US" dirty="0" smtClean="0">
                <a:latin typeface="Gill Sans MT" pitchFamily="34" charset="0"/>
              </a:rPr>
              <a:t>Examples </a:t>
            </a:r>
            <a:r>
              <a:rPr lang="en-US" dirty="0">
                <a:latin typeface="Gill Sans MT" pitchFamily="34" charset="0"/>
              </a:rPr>
              <a:t>include:  shade tolerance, </a:t>
            </a:r>
            <a:r>
              <a:rPr lang="en-US" i="1" dirty="0">
                <a:effectLst>
                  <a:outerShdw blurRad="38100" dist="38100" dir="2700000" algn="tl">
                    <a:srgbClr val="000000"/>
                  </a:outerShdw>
                </a:effectLst>
                <a:latin typeface="Gill Sans MT" pitchFamily="34" charset="0"/>
              </a:rPr>
              <a:t>longevity</a:t>
            </a:r>
            <a:r>
              <a:rPr lang="en-US" dirty="0">
                <a:latin typeface="Gill Sans MT" pitchFamily="34" charset="0"/>
              </a:rPr>
              <a:t>, fire tolerance, </a:t>
            </a:r>
            <a:r>
              <a:rPr lang="en-US" i="1" dirty="0">
                <a:effectLst>
                  <a:outerShdw blurRad="38100" dist="38100" dir="2700000" algn="tl">
                    <a:srgbClr val="000000"/>
                  </a:outerShdw>
                </a:effectLst>
                <a:latin typeface="Gill Sans MT" pitchFamily="34" charset="0"/>
              </a:rPr>
              <a:t>seed production age</a:t>
            </a:r>
            <a:r>
              <a:rPr lang="en-US" dirty="0">
                <a:latin typeface="Gill Sans MT" pitchFamily="34" charset="0"/>
              </a:rPr>
              <a:t>, seed dispersal distances, etc.</a:t>
            </a:r>
          </a:p>
          <a:p>
            <a:pPr marL="457200" indent="-457200">
              <a:spcBef>
                <a:spcPct val="0"/>
              </a:spcBef>
              <a:buFont typeface="Wingdings" pitchFamily="2" charset="2"/>
              <a:buChar char="§"/>
            </a:pPr>
            <a:endParaRPr lang="en-US" dirty="0">
              <a:latin typeface="Gill Sans MT" pitchFamily="34" charset="0"/>
            </a:endParaRPr>
          </a:p>
          <a:p>
            <a:pPr marL="457200" indent="-457200">
              <a:spcBef>
                <a:spcPct val="0"/>
              </a:spcBef>
              <a:buFont typeface="Wingdings" pitchFamily="2" charset="2"/>
              <a:buChar char="§"/>
            </a:pPr>
            <a:r>
              <a:rPr lang="en-US" dirty="0">
                <a:latin typeface="Gill Sans MT" pitchFamily="34" charset="0"/>
              </a:rPr>
              <a:t>Life history attributes can optionally include chemical and physiological properties.</a:t>
            </a:r>
          </a:p>
        </p:txBody>
      </p:sp>
      <p:pic>
        <p:nvPicPr>
          <p:cNvPr id="13317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7051" y="3451006"/>
            <a:ext cx="2466975" cy="1847850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/>
            <a:tailEnd/>
          </a:ln>
        </p:spPr>
      </p:pic>
      <p:pic>
        <p:nvPicPr>
          <p:cNvPr id="13318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170512" y="4766606"/>
            <a:ext cx="2571750" cy="1781175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/>
            <a:tailEnd/>
          </a:ln>
        </p:spPr>
      </p:pic>
      <p:pic>
        <p:nvPicPr>
          <p:cNvPr id="13319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860996" y="3429986"/>
            <a:ext cx="2466975" cy="1847850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80975"/>
            <a:ext cx="77724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sz="2800" smtClean="0"/>
              <a:t>LANDIS-II Philosophy:  </a:t>
            </a:r>
            <a:br>
              <a:rPr lang="en-US" sz="2800" smtClean="0"/>
            </a:br>
            <a:r>
              <a:rPr lang="en-US" sz="2800" smtClean="0"/>
              <a:t>Life History Attributes</a:t>
            </a:r>
          </a:p>
        </p:txBody>
      </p:sp>
      <p:sp>
        <p:nvSpPr>
          <p:cNvPr id="12291" name="Text Box 3"/>
          <p:cNvSpPr txBox="1">
            <a:spLocks noChangeArrowheads="1"/>
          </p:cNvSpPr>
          <p:nvPr/>
        </p:nvSpPr>
        <p:spPr bwMode="auto">
          <a:xfrm>
            <a:off x="860425" y="1270000"/>
            <a:ext cx="7991475" cy="2308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457200" indent="-457200">
              <a:spcBef>
                <a:spcPct val="0"/>
              </a:spcBef>
            </a:pPr>
            <a:r>
              <a:rPr lang="en-US" sz="2400">
                <a:latin typeface="Gill Sans MT" pitchFamily="34" charset="0"/>
              </a:rPr>
              <a:t>Question:  How to represent trees and shrubs? </a:t>
            </a:r>
          </a:p>
          <a:p>
            <a:pPr marL="457200" indent="-457200">
              <a:spcBef>
                <a:spcPct val="0"/>
              </a:spcBef>
            </a:pPr>
            <a:endParaRPr lang="en-US" sz="2400">
              <a:latin typeface="Gill Sans MT" pitchFamily="34" charset="0"/>
            </a:endParaRPr>
          </a:p>
          <a:p>
            <a:pPr marL="457200" indent="-457200">
              <a:spcBef>
                <a:spcPct val="0"/>
              </a:spcBef>
            </a:pPr>
            <a:r>
              <a:rPr lang="en-US" sz="2400">
                <a:latin typeface="Gill Sans MT" pitchFamily="34" charset="0"/>
              </a:rPr>
              <a:t>Problem:  At broad scales, we cannot represent individuals.</a:t>
            </a:r>
          </a:p>
          <a:p>
            <a:pPr marL="457200" indent="-457200">
              <a:spcBef>
                <a:spcPct val="0"/>
              </a:spcBef>
            </a:pPr>
            <a:endParaRPr lang="en-US" sz="2400">
              <a:latin typeface="Gill Sans MT" pitchFamily="34" charset="0"/>
            </a:endParaRPr>
          </a:p>
          <a:p>
            <a:pPr marL="457200" indent="-457200">
              <a:spcBef>
                <a:spcPct val="0"/>
              </a:spcBef>
            </a:pPr>
            <a:r>
              <a:rPr lang="en-US" sz="2400">
                <a:latin typeface="Gill Sans MT" pitchFamily="34" charset="0"/>
              </a:rPr>
              <a:t>Solution:  Aggregate individuals into SPECIES and AGE cohorts.  [Species can be functional groups.]</a:t>
            </a:r>
          </a:p>
        </p:txBody>
      </p:sp>
      <p:sp>
        <p:nvSpPr>
          <p:cNvPr id="12292" name="Text Box 12"/>
          <p:cNvSpPr txBox="1">
            <a:spLocks noChangeArrowheads="1"/>
          </p:cNvSpPr>
          <p:nvPr/>
        </p:nvSpPr>
        <p:spPr bwMode="auto">
          <a:xfrm>
            <a:off x="1770977" y="4262689"/>
            <a:ext cx="7210425" cy="2349500"/>
          </a:xfrm>
          <a:prstGeom prst="rect">
            <a:avLst/>
          </a:prstGeom>
          <a:solidFill>
            <a:srgbClr val="00FFFF"/>
          </a:solidFill>
          <a:ln w="57150">
            <a:solidFill>
              <a:schemeClr val="accent2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lang="en-US" sz="1600">
                <a:latin typeface="Verdana" pitchFamily="34" charset="0"/>
              </a:rPr>
              <a:t>Example:</a:t>
            </a:r>
          </a:p>
          <a:p>
            <a:pPr>
              <a:spcBef>
                <a:spcPct val="0"/>
              </a:spcBef>
            </a:pPr>
            <a:endParaRPr lang="en-US" sz="1600">
              <a:latin typeface="Verdana" pitchFamily="34" charset="0"/>
            </a:endParaRPr>
          </a:p>
          <a:p>
            <a:pPr>
              <a:spcBef>
                <a:spcPct val="0"/>
              </a:spcBef>
            </a:pPr>
            <a:r>
              <a:rPr lang="en-US" sz="1600" u="sng">
                <a:latin typeface="Verdana" pitchFamily="34" charset="0"/>
              </a:rPr>
              <a:t>Actual site			10 year species and age cohorts</a:t>
            </a:r>
          </a:p>
          <a:p>
            <a:pPr>
              <a:spcBef>
                <a:spcPct val="0"/>
              </a:spcBef>
            </a:pPr>
            <a:endParaRPr lang="en-US" sz="1600" u="sng">
              <a:latin typeface="Verdana" pitchFamily="34" charset="0"/>
            </a:endParaRPr>
          </a:p>
          <a:p>
            <a:pPr>
              <a:spcBef>
                <a:spcPct val="0"/>
              </a:spcBef>
            </a:pPr>
            <a:r>
              <a:rPr lang="en-US" sz="1600">
                <a:latin typeface="Verdana" pitchFamily="34" charset="0"/>
              </a:rPr>
              <a:t>Sugar maple ages:		Sugar maple cohorts:</a:t>
            </a:r>
          </a:p>
          <a:p>
            <a:pPr>
              <a:spcBef>
                <a:spcPct val="0"/>
              </a:spcBef>
            </a:pPr>
            <a:r>
              <a:rPr lang="en-US" sz="1600">
                <a:latin typeface="Verdana" pitchFamily="34" charset="0"/>
              </a:rPr>
              <a:t>2,3,16,89,112			1-10, 11-20, 81-90, 111-120</a:t>
            </a:r>
          </a:p>
          <a:p>
            <a:pPr>
              <a:spcBef>
                <a:spcPct val="0"/>
              </a:spcBef>
            </a:pPr>
            <a:endParaRPr lang="en-US" sz="1600">
              <a:latin typeface="Verdana" pitchFamily="34" charset="0"/>
            </a:endParaRPr>
          </a:p>
          <a:p>
            <a:pPr>
              <a:spcBef>
                <a:spcPct val="0"/>
              </a:spcBef>
            </a:pPr>
            <a:r>
              <a:rPr lang="en-US" sz="1600">
                <a:latin typeface="Verdana" pitchFamily="34" charset="0"/>
              </a:rPr>
              <a:t>Hemlock ages:			Hemlock cohorts:</a:t>
            </a:r>
          </a:p>
          <a:p>
            <a:pPr>
              <a:spcBef>
                <a:spcPct val="0"/>
              </a:spcBef>
            </a:pPr>
            <a:r>
              <a:rPr lang="en-US" sz="1600">
                <a:latin typeface="Verdana" pitchFamily="34" charset="0"/>
              </a:rPr>
              <a:t>6,8,24,56,225			1-10, 21-30, 51-60, 221-230</a:t>
            </a:r>
            <a:endParaRPr lang="en-US" sz="2400">
              <a:latin typeface="Verdana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80975"/>
            <a:ext cx="77724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sz="2800" smtClean="0"/>
              <a:t>LANDIS-II Philosophy:  </a:t>
            </a:r>
            <a:br>
              <a:rPr lang="en-US" sz="2800" smtClean="0"/>
            </a:br>
            <a:r>
              <a:rPr lang="en-US" sz="2800" smtClean="0"/>
              <a:t>Life History Attributes</a:t>
            </a:r>
          </a:p>
        </p:txBody>
      </p:sp>
      <p:sp>
        <p:nvSpPr>
          <p:cNvPr id="15363" name="Text Box 3"/>
          <p:cNvSpPr txBox="1">
            <a:spLocks noChangeArrowheads="1"/>
          </p:cNvSpPr>
          <p:nvPr/>
        </p:nvSpPr>
        <p:spPr bwMode="auto">
          <a:xfrm>
            <a:off x="860425" y="1270000"/>
            <a:ext cx="7758113" cy="1938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457200" indent="-457200">
              <a:spcBef>
                <a:spcPct val="0"/>
              </a:spcBef>
            </a:pPr>
            <a:r>
              <a:rPr lang="en-US" sz="2400">
                <a:latin typeface="Gill Sans MT" pitchFamily="34" charset="0"/>
              </a:rPr>
              <a:t>Species and Age Cohorts:</a:t>
            </a:r>
          </a:p>
          <a:p>
            <a:pPr marL="457200" indent="-457200">
              <a:spcBef>
                <a:spcPct val="0"/>
              </a:spcBef>
              <a:buFontTx/>
              <a:buAutoNum type="arabicPeriod"/>
            </a:pPr>
            <a:r>
              <a:rPr lang="en-US" sz="2400">
                <a:latin typeface="Gill Sans MT" pitchFamily="34" charset="0"/>
              </a:rPr>
              <a:t>Cohorts are grouped by age</a:t>
            </a:r>
          </a:p>
          <a:p>
            <a:pPr marL="457200" indent="-457200">
              <a:spcBef>
                <a:spcPct val="0"/>
              </a:spcBef>
              <a:buFontTx/>
              <a:buAutoNum type="arabicPeriod"/>
            </a:pPr>
            <a:r>
              <a:rPr lang="en-US" sz="2400">
                <a:latin typeface="Gill Sans MT" pitchFamily="34" charset="0"/>
              </a:rPr>
              <a:t>Cohort age ranges (or ‘bins’) are flexible </a:t>
            </a:r>
          </a:p>
          <a:p>
            <a:pPr marL="457200" indent="-457200">
              <a:spcBef>
                <a:spcPct val="0"/>
              </a:spcBef>
              <a:buFontTx/>
              <a:buAutoNum type="arabicPeriod"/>
            </a:pPr>
            <a:r>
              <a:rPr lang="en-US" sz="2400">
                <a:latin typeface="Gill Sans MT" pitchFamily="34" charset="0"/>
              </a:rPr>
              <a:t>You can have multiple species at each site and multiple cohorts (ages) for each species or functional group.</a:t>
            </a:r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852488" y="3954463"/>
            <a:ext cx="3317875" cy="1741487"/>
            <a:chOff x="852488" y="3954463"/>
            <a:chExt cx="3317875" cy="1741487"/>
          </a:xfrm>
        </p:grpSpPr>
        <p:sp>
          <p:nvSpPr>
            <p:cNvPr id="15370" name="Rectangle 5"/>
            <p:cNvSpPr>
              <a:spLocks noChangeArrowheads="1"/>
            </p:cNvSpPr>
            <p:nvPr/>
          </p:nvSpPr>
          <p:spPr bwMode="auto">
            <a:xfrm>
              <a:off x="852488" y="4761676"/>
              <a:ext cx="3317875" cy="400110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5371" name="Text Box 6"/>
            <p:cNvSpPr txBox="1">
              <a:spLocks noChangeArrowheads="1"/>
            </p:cNvSpPr>
            <p:nvPr/>
          </p:nvSpPr>
          <p:spPr bwMode="auto">
            <a:xfrm>
              <a:off x="995363" y="4462463"/>
              <a:ext cx="2970212" cy="457200"/>
            </a:xfrm>
            <a:prstGeom prst="rect">
              <a:avLst/>
            </a:prstGeom>
            <a:solidFill>
              <a:srgbClr val="00FFCC"/>
            </a:solidFill>
            <a:ln w="9525">
              <a:solidFill>
                <a:srgbClr val="0066FF"/>
              </a:solidFill>
              <a:miter lim="800000"/>
              <a:headEnd/>
              <a:tailEnd/>
            </a:ln>
          </p:spPr>
          <p:txBody>
            <a:bodyPr wrap="none"/>
            <a:lstStyle/>
            <a:p>
              <a:pPr>
                <a:spcBef>
                  <a:spcPct val="0"/>
                </a:spcBef>
              </a:pPr>
              <a:r>
                <a:rPr lang="en-US" sz="2400">
                  <a:latin typeface="Verdana" pitchFamily="34" charset="0"/>
                </a:rPr>
                <a:t>Species</a:t>
              </a:r>
            </a:p>
          </p:txBody>
        </p:sp>
        <p:sp>
          <p:nvSpPr>
            <p:cNvPr id="15372" name="Text Box 7"/>
            <p:cNvSpPr txBox="1">
              <a:spLocks noChangeArrowheads="1"/>
            </p:cNvSpPr>
            <p:nvPr/>
          </p:nvSpPr>
          <p:spPr bwMode="auto">
            <a:xfrm>
              <a:off x="995363" y="5238750"/>
              <a:ext cx="2970212" cy="457200"/>
            </a:xfrm>
            <a:prstGeom prst="rect">
              <a:avLst/>
            </a:prstGeom>
            <a:solidFill>
              <a:srgbClr val="00FFCC"/>
            </a:solidFill>
            <a:ln w="9525">
              <a:solidFill>
                <a:srgbClr val="0066FF"/>
              </a:solidFill>
              <a:miter lim="800000"/>
              <a:headEnd/>
              <a:tailEnd/>
            </a:ln>
          </p:spPr>
          <p:txBody>
            <a:bodyPr wrap="none"/>
            <a:lstStyle/>
            <a:p>
              <a:pPr>
                <a:spcBef>
                  <a:spcPct val="0"/>
                </a:spcBef>
              </a:pPr>
              <a:r>
                <a:rPr lang="en-US" sz="2400">
                  <a:latin typeface="Verdana" pitchFamily="34" charset="0"/>
                </a:rPr>
                <a:t>Age range</a:t>
              </a:r>
            </a:p>
          </p:txBody>
        </p:sp>
        <p:sp>
          <p:nvSpPr>
            <p:cNvPr id="15373" name="Text Box 9"/>
            <p:cNvSpPr txBox="1">
              <a:spLocks noChangeArrowheads="1"/>
            </p:cNvSpPr>
            <p:nvPr/>
          </p:nvSpPr>
          <p:spPr bwMode="auto">
            <a:xfrm>
              <a:off x="1041400" y="3954463"/>
              <a:ext cx="3021013" cy="457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 sz="2400">
                  <a:latin typeface="Verdana" pitchFamily="34" charset="0"/>
                </a:rPr>
                <a:t>An abstract cohort</a:t>
              </a:r>
            </a:p>
          </p:txBody>
        </p:sp>
      </p:grpSp>
      <p:grpSp>
        <p:nvGrpSpPr>
          <p:cNvPr id="3" name="Group 12"/>
          <p:cNvGrpSpPr>
            <a:grpSpLocks/>
          </p:cNvGrpSpPr>
          <p:nvPr/>
        </p:nvGrpSpPr>
        <p:grpSpPr bwMode="auto">
          <a:xfrm>
            <a:off x="5208588" y="3954463"/>
            <a:ext cx="3317875" cy="1741487"/>
            <a:chOff x="5208588" y="3954463"/>
            <a:chExt cx="3317875" cy="1741487"/>
          </a:xfrm>
        </p:grpSpPr>
        <p:sp>
          <p:nvSpPr>
            <p:cNvPr id="15366" name="Rectangle 11"/>
            <p:cNvSpPr>
              <a:spLocks noChangeArrowheads="1"/>
            </p:cNvSpPr>
            <p:nvPr/>
          </p:nvSpPr>
          <p:spPr bwMode="auto">
            <a:xfrm>
              <a:off x="5208588" y="4760883"/>
              <a:ext cx="3317875" cy="400110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5367" name="Text Box 12"/>
            <p:cNvSpPr txBox="1">
              <a:spLocks noChangeArrowheads="1"/>
            </p:cNvSpPr>
            <p:nvPr/>
          </p:nvSpPr>
          <p:spPr bwMode="auto">
            <a:xfrm>
              <a:off x="5351463" y="4462463"/>
              <a:ext cx="2970212" cy="457200"/>
            </a:xfrm>
            <a:prstGeom prst="rect">
              <a:avLst/>
            </a:prstGeom>
            <a:solidFill>
              <a:srgbClr val="00FFCC"/>
            </a:solidFill>
            <a:ln w="9525">
              <a:solidFill>
                <a:srgbClr val="0066FF"/>
              </a:solidFill>
              <a:miter lim="800000"/>
              <a:headEnd/>
              <a:tailEnd/>
            </a:ln>
          </p:spPr>
          <p:txBody>
            <a:bodyPr wrap="none"/>
            <a:lstStyle/>
            <a:p>
              <a:pPr>
                <a:spcBef>
                  <a:spcPct val="0"/>
                </a:spcBef>
              </a:pPr>
              <a:r>
                <a:rPr lang="en-US" sz="2400">
                  <a:latin typeface="Verdana" pitchFamily="34" charset="0"/>
                </a:rPr>
                <a:t>Acer rubrum</a:t>
              </a:r>
            </a:p>
          </p:txBody>
        </p:sp>
        <p:sp>
          <p:nvSpPr>
            <p:cNvPr id="15368" name="Text Box 13"/>
            <p:cNvSpPr txBox="1">
              <a:spLocks noChangeArrowheads="1"/>
            </p:cNvSpPr>
            <p:nvPr/>
          </p:nvSpPr>
          <p:spPr bwMode="auto">
            <a:xfrm>
              <a:off x="5351463" y="5238750"/>
              <a:ext cx="2970212" cy="457200"/>
            </a:xfrm>
            <a:prstGeom prst="rect">
              <a:avLst/>
            </a:prstGeom>
            <a:solidFill>
              <a:srgbClr val="00FFCC"/>
            </a:solidFill>
            <a:ln w="9525">
              <a:solidFill>
                <a:srgbClr val="0066FF"/>
              </a:solidFill>
              <a:miter lim="800000"/>
              <a:headEnd/>
              <a:tailEnd/>
            </a:ln>
          </p:spPr>
          <p:txBody>
            <a:bodyPr wrap="none"/>
            <a:lstStyle/>
            <a:p>
              <a:pPr>
                <a:spcBef>
                  <a:spcPct val="0"/>
                </a:spcBef>
              </a:pPr>
              <a:r>
                <a:rPr lang="en-US" sz="2400">
                  <a:latin typeface="Verdana" pitchFamily="34" charset="0"/>
                </a:rPr>
                <a:t>21-30 years old</a:t>
              </a:r>
            </a:p>
          </p:txBody>
        </p:sp>
        <p:sp>
          <p:nvSpPr>
            <p:cNvPr id="15369" name="Text Box 15"/>
            <p:cNvSpPr txBox="1">
              <a:spLocks noChangeArrowheads="1"/>
            </p:cNvSpPr>
            <p:nvPr/>
          </p:nvSpPr>
          <p:spPr bwMode="auto">
            <a:xfrm>
              <a:off x="5397500" y="3954463"/>
              <a:ext cx="3073400" cy="457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 sz="2400">
                  <a:latin typeface="Verdana" pitchFamily="34" charset="0"/>
                </a:rPr>
                <a:t>An example cohort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71450"/>
            <a:ext cx="77724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sz="2800" smtClean="0"/>
              <a:t>LANDIS-II Philosophy:  </a:t>
            </a:r>
            <a:br>
              <a:rPr lang="en-US" sz="2800" smtClean="0"/>
            </a:br>
            <a:r>
              <a:rPr lang="en-US" sz="2800" smtClean="0"/>
              <a:t>Life History Attributes</a:t>
            </a:r>
          </a:p>
        </p:txBody>
      </p:sp>
      <p:sp>
        <p:nvSpPr>
          <p:cNvPr id="16387" name="Text Box 3"/>
          <p:cNvSpPr txBox="1">
            <a:spLocks noChangeArrowheads="1"/>
          </p:cNvSpPr>
          <p:nvPr/>
        </p:nvSpPr>
        <p:spPr bwMode="auto">
          <a:xfrm>
            <a:off x="860425" y="1281113"/>
            <a:ext cx="7310014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457200" indent="-457200">
              <a:spcBef>
                <a:spcPct val="0"/>
              </a:spcBef>
            </a:pPr>
            <a:r>
              <a:rPr lang="en-US" sz="2400">
                <a:latin typeface="Gill Sans MT" pitchFamily="34" charset="0"/>
              </a:rPr>
              <a:t>Species and Age Cohorts:</a:t>
            </a:r>
          </a:p>
          <a:p>
            <a:pPr marL="457200" indent="-457200">
              <a:spcBef>
                <a:spcPct val="0"/>
              </a:spcBef>
              <a:buFontTx/>
              <a:buAutoNum type="arabicPeriod"/>
            </a:pPr>
            <a:r>
              <a:rPr lang="en-US" sz="2400">
                <a:latin typeface="Gill Sans MT" pitchFamily="34" charset="0"/>
              </a:rPr>
              <a:t>Cohorts can be extended to include quantitative data</a:t>
            </a:r>
          </a:p>
          <a:p>
            <a:pPr marL="457200" indent="-457200">
              <a:spcBef>
                <a:spcPct val="0"/>
              </a:spcBef>
              <a:buFontTx/>
              <a:buAutoNum type="arabicPeriod"/>
            </a:pPr>
            <a:r>
              <a:rPr lang="en-US" sz="2400">
                <a:latin typeface="Gill Sans MT" pitchFamily="34" charset="0"/>
              </a:rPr>
              <a:t>Example:  Cohorts with aboveground biomass.</a:t>
            </a:r>
          </a:p>
        </p:txBody>
      </p:sp>
      <p:grpSp>
        <p:nvGrpSpPr>
          <p:cNvPr id="16388" name="Group 4"/>
          <p:cNvGrpSpPr>
            <a:grpSpLocks/>
          </p:cNvGrpSpPr>
          <p:nvPr/>
        </p:nvGrpSpPr>
        <p:grpSpPr bwMode="auto">
          <a:xfrm>
            <a:off x="852488" y="2721066"/>
            <a:ext cx="3317875" cy="2519363"/>
            <a:chOff x="313" y="2058"/>
            <a:chExt cx="2090" cy="1587"/>
          </a:xfrm>
        </p:grpSpPr>
        <p:sp>
          <p:nvSpPr>
            <p:cNvPr id="16395" name="Rectangle 5"/>
            <p:cNvSpPr>
              <a:spLocks noChangeArrowheads="1"/>
            </p:cNvSpPr>
            <p:nvPr/>
          </p:nvSpPr>
          <p:spPr bwMode="auto">
            <a:xfrm>
              <a:off x="313" y="2785"/>
              <a:ext cx="2090" cy="252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6396" name="Text Box 6"/>
            <p:cNvSpPr txBox="1">
              <a:spLocks noChangeArrowheads="1"/>
            </p:cNvSpPr>
            <p:nvPr/>
          </p:nvSpPr>
          <p:spPr bwMode="auto">
            <a:xfrm>
              <a:off x="403" y="2378"/>
              <a:ext cx="1871" cy="288"/>
            </a:xfrm>
            <a:prstGeom prst="rect">
              <a:avLst/>
            </a:prstGeom>
            <a:solidFill>
              <a:srgbClr val="00FFCC"/>
            </a:solidFill>
            <a:ln w="9525">
              <a:solidFill>
                <a:srgbClr val="0066FF"/>
              </a:solidFill>
              <a:miter lim="800000"/>
              <a:headEnd/>
              <a:tailEnd/>
            </a:ln>
          </p:spPr>
          <p:txBody>
            <a:bodyPr wrap="none"/>
            <a:lstStyle/>
            <a:p>
              <a:pPr>
                <a:spcBef>
                  <a:spcPct val="0"/>
                </a:spcBef>
              </a:pPr>
              <a:r>
                <a:rPr lang="en-US" sz="2400">
                  <a:latin typeface="Verdana" pitchFamily="34" charset="0"/>
                </a:rPr>
                <a:t>Species</a:t>
              </a:r>
            </a:p>
          </p:txBody>
        </p:sp>
        <p:sp>
          <p:nvSpPr>
            <p:cNvPr id="16397" name="Text Box 7"/>
            <p:cNvSpPr txBox="1">
              <a:spLocks noChangeArrowheads="1"/>
            </p:cNvSpPr>
            <p:nvPr/>
          </p:nvSpPr>
          <p:spPr bwMode="auto">
            <a:xfrm>
              <a:off x="403" y="2867"/>
              <a:ext cx="1871" cy="288"/>
            </a:xfrm>
            <a:prstGeom prst="rect">
              <a:avLst/>
            </a:prstGeom>
            <a:solidFill>
              <a:srgbClr val="00FFCC"/>
            </a:solidFill>
            <a:ln w="9525">
              <a:solidFill>
                <a:srgbClr val="0066FF"/>
              </a:solidFill>
              <a:miter lim="800000"/>
              <a:headEnd/>
              <a:tailEnd/>
            </a:ln>
          </p:spPr>
          <p:txBody>
            <a:bodyPr wrap="none"/>
            <a:lstStyle/>
            <a:p>
              <a:pPr>
                <a:spcBef>
                  <a:spcPct val="0"/>
                </a:spcBef>
              </a:pPr>
              <a:r>
                <a:rPr lang="en-US" sz="2400">
                  <a:latin typeface="Verdana" pitchFamily="34" charset="0"/>
                </a:rPr>
                <a:t>Age range</a:t>
              </a:r>
            </a:p>
          </p:txBody>
        </p:sp>
        <p:sp>
          <p:nvSpPr>
            <p:cNvPr id="16398" name="Text Box 8"/>
            <p:cNvSpPr txBox="1">
              <a:spLocks noChangeArrowheads="1"/>
            </p:cNvSpPr>
            <p:nvPr/>
          </p:nvSpPr>
          <p:spPr bwMode="auto">
            <a:xfrm>
              <a:off x="403" y="3357"/>
              <a:ext cx="1871" cy="288"/>
            </a:xfrm>
            <a:prstGeom prst="rect">
              <a:avLst/>
            </a:prstGeom>
            <a:solidFill>
              <a:srgbClr val="00FFCC"/>
            </a:solidFill>
            <a:ln w="9525">
              <a:solidFill>
                <a:srgbClr val="0066FF"/>
              </a:solidFill>
              <a:miter lim="800000"/>
              <a:headEnd/>
              <a:tailEnd/>
            </a:ln>
          </p:spPr>
          <p:txBody>
            <a:bodyPr wrap="none"/>
            <a:lstStyle/>
            <a:p>
              <a:pPr>
                <a:spcBef>
                  <a:spcPct val="0"/>
                </a:spcBef>
              </a:pPr>
              <a:r>
                <a:rPr lang="en-US" sz="2400">
                  <a:latin typeface="Verdana" pitchFamily="34" charset="0"/>
                </a:rPr>
                <a:t>Biomass</a:t>
              </a:r>
            </a:p>
          </p:txBody>
        </p:sp>
        <p:sp>
          <p:nvSpPr>
            <p:cNvPr id="16399" name="Text Box 9"/>
            <p:cNvSpPr txBox="1">
              <a:spLocks noChangeArrowheads="1"/>
            </p:cNvSpPr>
            <p:nvPr/>
          </p:nvSpPr>
          <p:spPr bwMode="auto">
            <a:xfrm>
              <a:off x="432" y="2058"/>
              <a:ext cx="1903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 sz="2400">
                  <a:latin typeface="Verdana" pitchFamily="34" charset="0"/>
                </a:rPr>
                <a:t>An abstract cohort</a:t>
              </a:r>
            </a:p>
          </p:txBody>
        </p:sp>
      </p:grpSp>
      <p:grpSp>
        <p:nvGrpSpPr>
          <p:cNvPr id="16389" name="Group 10"/>
          <p:cNvGrpSpPr>
            <a:grpSpLocks/>
          </p:cNvGrpSpPr>
          <p:nvPr/>
        </p:nvGrpSpPr>
        <p:grpSpPr bwMode="auto">
          <a:xfrm>
            <a:off x="5208588" y="2721066"/>
            <a:ext cx="3317875" cy="2519363"/>
            <a:chOff x="313" y="2058"/>
            <a:chExt cx="2090" cy="1587"/>
          </a:xfrm>
        </p:grpSpPr>
        <p:sp>
          <p:nvSpPr>
            <p:cNvPr id="16390" name="Rectangle 11"/>
            <p:cNvSpPr>
              <a:spLocks noChangeArrowheads="1"/>
            </p:cNvSpPr>
            <p:nvPr/>
          </p:nvSpPr>
          <p:spPr bwMode="auto">
            <a:xfrm>
              <a:off x="313" y="2785"/>
              <a:ext cx="2090" cy="252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6391" name="Text Box 12"/>
            <p:cNvSpPr txBox="1">
              <a:spLocks noChangeArrowheads="1"/>
            </p:cNvSpPr>
            <p:nvPr/>
          </p:nvSpPr>
          <p:spPr bwMode="auto">
            <a:xfrm>
              <a:off x="403" y="2378"/>
              <a:ext cx="1871" cy="288"/>
            </a:xfrm>
            <a:prstGeom prst="rect">
              <a:avLst/>
            </a:prstGeom>
            <a:solidFill>
              <a:srgbClr val="00FFCC"/>
            </a:solidFill>
            <a:ln w="9525">
              <a:solidFill>
                <a:srgbClr val="0066FF"/>
              </a:solidFill>
              <a:miter lim="800000"/>
              <a:headEnd/>
              <a:tailEnd/>
            </a:ln>
          </p:spPr>
          <p:txBody>
            <a:bodyPr wrap="none"/>
            <a:lstStyle/>
            <a:p>
              <a:pPr>
                <a:spcBef>
                  <a:spcPct val="0"/>
                </a:spcBef>
              </a:pPr>
              <a:r>
                <a:rPr lang="en-US" sz="2400">
                  <a:latin typeface="Verdana" pitchFamily="34" charset="0"/>
                </a:rPr>
                <a:t>Acer rubrum</a:t>
              </a:r>
            </a:p>
          </p:txBody>
        </p:sp>
        <p:sp>
          <p:nvSpPr>
            <p:cNvPr id="16392" name="Text Box 13"/>
            <p:cNvSpPr txBox="1">
              <a:spLocks noChangeArrowheads="1"/>
            </p:cNvSpPr>
            <p:nvPr/>
          </p:nvSpPr>
          <p:spPr bwMode="auto">
            <a:xfrm>
              <a:off x="403" y="2867"/>
              <a:ext cx="1871" cy="288"/>
            </a:xfrm>
            <a:prstGeom prst="rect">
              <a:avLst/>
            </a:prstGeom>
            <a:solidFill>
              <a:srgbClr val="00FFCC"/>
            </a:solidFill>
            <a:ln w="9525">
              <a:solidFill>
                <a:srgbClr val="0066FF"/>
              </a:solidFill>
              <a:miter lim="800000"/>
              <a:headEnd/>
              <a:tailEnd/>
            </a:ln>
          </p:spPr>
          <p:txBody>
            <a:bodyPr wrap="none"/>
            <a:lstStyle/>
            <a:p>
              <a:pPr>
                <a:spcBef>
                  <a:spcPct val="0"/>
                </a:spcBef>
              </a:pPr>
              <a:r>
                <a:rPr lang="en-US" sz="2400">
                  <a:latin typeface="Verdana" pitchFamily="34" charset="0"/>
                </a:rPr>
                <a:t>21-30 years old</a:t>
              </a:r>
            </a:p>
          </p:txBody>
        </p:sp>
        <p:sp>
          <p:nvSpPr>
            <p:cNvPr id="16393" name="Text Box 14"/>
            <p:cNvSpPr txBox="1">
              <a:spLocks noChangeArrowheads="1"/>
            </p:cNvSpPr>
            <p:nvPr/>
          </p:nvSpPr>
          <p:spPr bwMode="auto">
            <a:xfrm>
              <a:off x="403" y="3357"/>
              <a:ext cx="1871" cy="288"/>
            </a:xfrm>
            <a:prstGeom prst="rect">
              <a:avLst/>
            </a:prstGeom>
            <a:solidFill>
              <a:srgbClr val="00FFCC"/>
            </a:solidFill>
            <a:ln w="9525">
              <a:solidFill>
                <a:srgbClr val="0066FF"/>
              </a:solidFill>
              <a:miter lim="800000"/>
              <a:headEnd/>
              <a:tailEnd/>
            </a:ln>
          </p:spPr>
          <p:txBody>
            <a:bodyPr wrap="none"/>
            <a:lstStyle/>
            <a:p>
              <a:pPr>
                <a:spcBef>
                  <a:spcPct val="0"/>
                </a:spcBef>
              </a:pPr>
              <a:r>
                <a:rPr lang="en-US" sz="2400">
                  <a:latin typeface="Verdana" pitchFamily="34" charset="0"/>
                </a:rPr>
                <a:t>5 Mg ha</a:t>
              </a:r>
              <a:r>
                <a:rPr lang="en-US" sz="2400" baseline="30000">
                  <a:latin typeface="Verdana" pitchFamily="34" charset="0"/>
                </a:rPr>
                <a:t>-1</a:t>
              </a:r>
            </a:p>
          </p:txBody>
        </p:sp>
        <p:sp>
          <p:nvSpPr>
            <p:cNvPr id="16394" name="Text Box 15"/>
            <p:cNvSpPr txBox="1">
              <a:spLocks noChangeArrowheads="1"/>
            </p:cNvSpPr>
            <p:nvPr/>
          </p:nvSpPr>
          <p:spPr bwMode="auto">
            <a:xfrm>
              <a:off x="432" y="2058"/>
              <a:ext cx="1936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 sz="2400">
                  <a:latin typeface="Verdana" pitchFamily="34" charset="0"/>
                </a:rPr>
                <a:t>An example cohort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666" name="Rectangle 2"/>
          <p:cNvSpPr>
            <a:spLocks noGrp="1" noChangeArrowheads="1"/>
          </p:cNvSpPr>
          <p:nvPr>
            <p:ph type="title"/>
          </p:nvPr>
        </p:nvSpPr>
        <p:spPr>
          <a:xfrm>
            <a:off x="390525" y="171450"/>
            <a:ext cx="8067675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sz="2800" smtClean="0"/>
              <a:t>LANDIS-II Philosophy:  </a:t>
            </a:r>
            <a:br>
              <a:rPr lang="en-US" sz="2800" smtClean="0"/>
            </a:br>
            <a:r>
              <a:rPr lang="en-US" sz="2800" smtClean="0"/>
              <a:t>Life History Attributes</a:t>
            </a:r>
          </a:p>
        </p:txBody>
      </p:sp>
      <p:sp>
        <p:nvSpPr>
          <p:cNvPr id="17411" name="Text Box 3"/>
          <p:cNvSpPr txBox="1">
            <a:spLocks noChangeArrowheads="1"/>
          </p:cNvSpPr>
          <p:nvPr/>
        </p:nvSpPr>
        <p:spPr bwMode="auto">
          <a:xfrm>
            <a:off x="763588" y="1671638"/>
            <a:ext cx="7935912" cy="37856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457200" indent="-457200">
              <a:spcBef>
                <a:spcPct val="0"/>
              </a:spcBef>
            </a:pPr>
            <a:r>
              <a:rPr lang="en-US" sz="2400" dirty="0">
                <a:latin typeface="Gill Sans MT" pitchFamily="34" charset="0"/>
              </a:rPr>
              <a:t>Is LANDIS-II limited to species and age cohorts?</a:t>
            </a:r>
          </a:p>
          <a:p>
            <a:pPr marL="457200" indent="-457200">
              <a:spcBef>
                <a:spcPct val="0"/>
              </a:spcBef>
            </a:pPr>
            <a:endParaRPr lang="en-US" sz="2400" dirty="0">
              <a:latin typeface="Gill Sans MT" pitchFamily="34" charset="0"/>
            </a:endParaRPr>
          </a:p>
          <a:p>
            <a:pPr marL="457200" indent="-457200">
              <a:spcBef>
                <a:spcPct val="0"/>
              </a:spcBef>
            </a:pPr>
            <a:r>
              <a:rPr lang="en-US" sz="2400" dirty="0">
                <a:latin typeface="Gill Sans MT" pitchFamily="34" charset="0"/>
              </a:rPr>
              <a:t>No. </a:t>
            </a:r>
            <a:r>
              <a:rPr lang="en-US" sz="2400" dirty="0" smtClean="0">
                <a:latin typeface="Gill Sans MT" pitchFamily="34" charset="0"/>
              </a:rPr>
              <a:t>  We have attached many attributes </a:t>
            </a:r>
            <a:r>
              <a:rPr lang="en-US" sz="2400" dirty="0">
                <a:latin typeface="Gill Sans MT" pitchFamily="34" charset="0"/>
              </a:rPr>
              <a:t>to </a:t>
            </a:r>
            <a:r>
              <a:rPr lang="en-US" sz="2400" dirty="0" smtClean="0">
                <a:latin typeface="Gill Sans MT" pitchFamily="34" charset="0"/>
              </a:rPr>
              <a:t>species-age cohorts, such as density</a:t>
            </a:r>
            <a:r>
              <a:rPr lang="en-US" sz="2400" dirty="0">
                <a:latin typeface="Gill Sans MT" pitchFamily="34" charset="0"/>
              </a:rPr>
              <a:t>, diameter, etc.</a:t>
            </a:r>
          </a:p>
          <a:p>
            <a:pPr marL="457200" indent="-457200">
              <a:spcBef>
                <a:spcPct val="0"/>
              </a:spcBef>
            </a:pPr>
            <a:endParaRPr lang="en-US" sz="2400" dirty="0">
              <a:latin typeface="Gill Sans MT" pitchFamily="34" charset="0"/>
            </a:endParaRPr>
          </a:p>
          <a:p>
            <a:pPr marL="457200" indent="-457200">
              <a:spcBef>
                <a:spcPct val="0"/>
              </a:spcBef>
            </a:pPr>
            <a:r>
              <a:rPr lang="en-US" sz="2400" dirty="0">
                <a:latin typeface="Gill Sans MT" pitchFamily="34" charset="0"/>
              </a:rPr>
              <a:t>To date, aboveground biomass (total) and wood/leaf biomass have been added</a:t>
            </a:r>
            <a:r>
              <a:rPr lang="en-US" sz="2400" dirty="0" smtClean="0">
                <a:latin typeface="Gill Sans MT" pitchFamily="34" charset="0"/>
              </a:rPr>
              <a:t>.  Density coming soon!</a:t>
            </a:r>
            <a:endParaRPr lang="en-US" sz="2400" dirty="0">
              <a:latin typeface="Gill Sans MT" pitchFamily="34" charset="0"/>
            </a:endParaRPr>
          </a:p>
          <a:p>
            <a:pPr marL="457200" indent="-457200">
              <a:spcBef>
                <a:spcPct val="0"/>
              </a:spcBef>
            </a:pPr>
            <a:endParaRPr lang="en-US" sz="2400" dirty="0">
              <a:latin typeface="Gill Sans MT" pitchFamily="34" charset="0"/>
            </a:endParaRPr>
          </a:p>
          <a:p>
            <a:pPr marL="457200" indent="-457200">
              <a:spcBef>
                <a:spcPct val="0"/>
              </a:spcBef>
            </a:pPr>
            <a:r>
              <a:rPr lang="en-US" sz="2400" dirty="0">
                <a:latin typeface="Gill Sans MT" pitchFamily="34" charset="0"/>
              </a:rPr>
              <a:t>ALL cohorts must be associated with a suite of life history attributes. 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314" name="Rectangle 2"/>
          <p:cNvSpPr>
            <a:spLocks noGrp="1" noChangeArrowheads="1"/>
          </p:cNvSpPr>
          <p:nvPr>
            <p:ph type="title"/>
          </p:nvPr>
        </p:nvSpPr>
        <p:spPr>
          <a:xfrm>
            <a:off x="485775" y="336550"/>
            <a:ext cx="7772400" cy="609600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sz="2800" smtClean="0"/>
              <a:t>LANDIS-II</a:t>
            </a:r>
            <a:br>
              <a:rPr lang="en-US" sz="2800" smtClean="0"/>
            </a:br>
            <a:r>
              <a:rPr lang="en-US" sz="2800" smtClean="0"/>
              <a:t>Philosophy</a:t>
            </a:r>
          </a:p>
        </p:txBody>
      </p:sp>
      <p:sp>
        <p:nvSpPr>
          <p:cNvPr id="18435" name="Text Box 3"/>
          <p:cNvSpPr txBox="1">
            <a:spLocks noChangeArrowheads="1"/>
          </p:cNvSpPr>
          <p:nvPr/>
        </p:nvSpPr>
        <p:spPr bwMode="auto">
          <a:xfrm>
            <a:off x="706438" y="1420813"/>
            <a:ext cx="5165517" cy="41549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457200" indent="-457200">
              <a:spcBef>
                <a:spcPct val="0"/>
              </a:spcBef>
              <a:buClr>
                <a:srgbClr val="FFCC00"/>
              </a:buClr>
              <a:buSzPct val="70000"/>
              <a:buFont typeface="Wingdings" pitchFamily="2" charset="2"/>
              <a:buNone/>
            </a:pPr>
            <a:r>
              <a:rPr lang="en-US" sz="2400">
                <a:latin typeface="Gill Sans MT" pitchFamily="34" charset="0"/>
              </a:rPr>
              <a:t>What makes LANDIS-II unique?</a:t>
            </a:r>
          </a:p>
          <a:p>
            <a:pPr marL="457200" indent="-457200">
              <a:spcBef>
                <a:spcPct val="0"/>
              </a:spcBef>
              <a:buClr>
                <a:srgbClr val="FFCC00"/>
              </a:buClr>
              <a:buSzPct val="70000"/>
              <a:buFont typeface="Wingdings" pitchFamily="2" charset="2"/>
              <a:buNone/>
            </a:pPr>
            <a:endParaRPr lang="en-US" sz="2400">
              <a:latin typeface="Gill Sans MT" pitchFamily="34" charset="0"/>
            </a:endParaRPr>
          </a:p>
          <a:p>
            <a:pPr marL="457200" indent="-457200">
              <a:spcBef>
                <a:spcPct val="0"/>
              </a:spcBef>
              <a:buClr>
                <a:schemeClr val="bg1"/>
              </a:buClr>
              <a:buFont typeface="Wingdings" pitchFamily="2" charset="2"/>
              <a:buAutoNum type="arabicPeriod"/>
            </a:pPr>
            <a:r>
              <a:rPr lang="en-US" sz="2400">
                <a:latin typeface="Gill Sans MT" pitchFamily="34" charset="0"/>
              </a:rPr>
              <a:t>Driven by Life History Attributes</a:t>
            </a:r>
          </a:p>
          <a:p>
            <a:pPr marL="457200" indent="-457200">
              <a:spcBef>
                <a:spcPct val="0"/>
              </a:spcBef>
              <a:buClr>
                <a:schemeClr val="bg1"/>
              </a:buClr>
              <a:buFont typeface="Wingdings" pitchFamily="2" charset="2"/>
              <a:buAutoNum type="arabicPeriod"/>
            </a:pPr>
            <a:endParaRPr lang="en-US" sz="2400">
              <a:latin typeface="Gill Sans MT" pitchFamily="34" charset="0"/>
            </a:endParaRPr>
          </a:p>
          <a:p>
            <a:pPr marL="457200" indent="-457200">
              <a:spcBef>
                <a:spcPct val="0"/>
              </a:spcBef>
              <a:buClr>
                <a:schemeClr val="bg1"/>
              </a:buClr>
              <a:buFont typeface="Wingdings" pitchFamily="2" charset="2"/>
              <a:buAutoNum type="arabicPeriod"/>
            </a:pPr>
            <a:r>
              <a:rPr lang="en-US" sz="2400">
                <a:latin typeface="Gill Sans MT" pitchFamily="34" charset="0"/>
              </a:rPr>
              <a:t>Spatially Dynamic</a:t>
            </a:r>
          </a:p>
          <a:p>
            <a:pPr marL="457200" indent="-457200">
              <a:spcBef>
                <a:spcPct val="0"/>
              </a:spcBef>
              <a:buClr>
                <a:schemeClr val="bg1"/>
              </a:buClr>
              <a:buFont typeface="Wingdings" pitchFamily="2" charset="2"/>
              <a:buAutoNum type="arabicPeriod"/>
            </a:pPr>
            <a:endParaRPr lang="en-US" sz="2400">
              <a:latin typeface="Gill Sans MT" pitchFamily="34" charset="0"/>
            </a:endParaRPr>
          </a:p>
          <a:p>
            <a:pPr marL="457200" indent="-457200">
              <a:spcBef>
                <a:spcPct val="0"/>
              </a:spcBef>
              <a:buClr>
                <a:schemeClr val="bg1"/>
              </a:buClr>
              <a:buFont typeface="Wingdings" pitchFamily="2" charset="2"/>
              <a:buAutoNum type="arabicPeriod"/>
            </a:pPr>
            <a:r>
              <a:rPr lang="en-US" sz="2400">
                <a:latin typeface="Gill Sans MT" pitchFamily="34" charset="0"/>
              </a:rPr>
              <a:t>Simplification Through Homogeneity</a:t>
            </a:r>
          </a:p>
          <a:p>
            <a:pPr marL="457200" indent="-457200">
              <a:spcBef>
                <a:spcPct val="0"/>
              </a:spcBef>
              <a:buClr>
                <a:schemeClr val="bg1"/>
              </a:buClr>
              <a:buFont typeface="Wingdings" pitchFamily="2" charset="2"/>
              <a:buAutoNum type="arabicPeriod"/>
            </a:pPr>
            <a:endParaRPr lang="en-US" sz="2400">
              <a:latin typeface="Gill Sans MT" pitchFamily="34" charset="0"/>
            </a:endParaRPr>
          </a:p>
          <a:p>
            <a:pPr marL="457200" indent="-457200">
              <a:spcBef>
                <a:spcPct val="0"/>
              </a:spcBef>
              <a:buClr>
                <a:schemeClr val="bg1"/>
              </a:buClr>
              <a:buFont typeface="Wingdings" pitchFamily="2" charset="2"/>
              <a:buAutoNum type="arabicPeriod"/>
            </a:pPr>
            <a:r>
              <a:rPr lang="en-US" sz="2400">
                <a:latin typeface="Gill Sans MT" pitchFamily="34" charset="0"/>
              </a:rPr>
              <a:t>User Determined Complexity</a:t>
            </a:r>
          </a:p>
          <a:p>
            <a:pPr marL="457200" indent="-457200">
              <a:spcBef>
                <a:spcPct val="0"/>
              </a:spcBef>
              <a:buClr>
                <a:schemeClr val="bg1"/>
              </a:buClr>
              <a:buFont typeface="Wingdings" pitchFamily="2" charset="2"/>
              <a:buAutoNum type="arabicPeriod"/>
            </a:pPr>
            <a:endParaRPr lang="en-US" sz="2400">
              <a:latin typeface="Gill Sans MT" pitchFamily="34" charset="0"/>
            </a:endParaRPr>
          </a:p>
          <a:p>
            <a:pPr marL="457200" indent="-457200">
              <a:spcBef>
                <a:spcPct val="0"/>
              </a:spcBef>
              <a:buClr>
                <a:schemeClr val="bg1"/>
              </a:buClr>
              <a:buFont typeface="Wingdings" pitchFamily="2" charset="2"/>
              <a:buAutoNum type="arabicPeriod"/>
            </a:pPr>
            <a:r>
              <a:rPr lang="en-US" sz="2400">
                <a:latin typeface="Gill Sans MT" pitchFamily="34" charset="0"/>
              </a:rPr>
              <a:t>Fast Evolution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auto">
          <a:xfrm>
            <a:off x="780100" y="2034267"/>
            <a:ext cx="6607463" cy="3070586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 smtClean="0">
              <a:ln>
                <a:noFill/>
              </a:ln>
              <a:effectLst/>
              <a:latin typeface="Verdana" pitchFamily="34" charset="0"/>
            </a:endParaRPr>
          </a:p>
        </p:txBody>
      </p:sp>
      <p:sp>
        <p:nvSpPr>
          <p:cNvPr id="459778" name="Rectangle 2"/>
          <p:cNvSpPr>
            <a:spLocks noGrp="1" noChangeArrowheads="1"/>
          </p:cNvSpPr>
          <p:nvPr>
            <p:ph type="title"/>
          </p:nvPr>
        </p:nvSpPr>
        <p:spPr>
          <a:xfrm>
            <a:off x="744538" y="221691"/>
            <a:ext cx="7772400" cy="812800"/>
          </a:xfrm>
        </p:spPr>
        <p:txBody>
          <a:bodyPr/>
          <a:lstStyle/>
          <a:p>
            <a:r>
              <a:rPr lang="en-US" sz="2800" dirty="0" smtClean="0"/>
              <a:t>LANDIS-II Philosophy: Spatially Dynamic</a:t>
            </a:r>
            <a:endParaRPr lang="en-US" sz="2800" dirty="0"/>
          </a:p>
        </p:txBody>
      </p:sp>
      <p:sp>
        <p:nvSpPr>
          <p:cNvPr id="459806" name="Text Box 30"/>
          <p:cNvSpPr txBox="1">
            <a:spLocks noChangeArrowheads="1"/>
          </p:cNvSpPr>
          <p:nvPr/>
        </p:nvSpPr>
        <p:spPr bwMode="auto">
          <a:xfrm>
            <a:off x="2859581" y="1448769"/>
            <a:ext cx="4132262" cy="5232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/>
            <a:r>
              <a:rPr lang="en-US" sz="2800" dirty="0" smtClean="0">
                <a:latin typeface="Gill Sans MT" pitchFamily="34" charset="0"/>
              </a:rPr>
              <a:t>Spatial Interactions</a:t>
            </a:r>
            <a:endParaRPr lang="en-US" sz="2800" dirty="0">
              <a:latin typeface="Gill Sans MT" pitchFamily="34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16080000">
            <a:off x="2518414" y="821053"/>
            <a:ext cx="3303446" cy="599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236823" y="2893250"/>
            <a:ext cx="22439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Gill Sans MT" pitchFamily="34" charset="0"/>
              </a:rPr>
              <a:t>information</a:t>
            </a:r>
            <a:endParaRPr lang="en-US" sz="2800" dirty="0">
              <a:latin typeface="Gill Sans MT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372998" y="2967141"/>
            <a:ext cx="16723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Gill Sans MT" pitchFamily="34" charset="0"/>
              </a:rPr>
              <a:t>energy</a:t>
            </a:r>
            <a:endParaRPr lang="en-US" sz="2800" dirty="0">
              <a:latin typeface="Gill Sans MT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940984" y="4677701"/>
            <a:ext cx="17888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Gill Sans MT" pitchFamily="34" charset="0"/>
              </a:rPr>
              <a:t>matter</a:t>
            </a:r>
            <a:endParaRPr lang="en-US" sz="2800" dirty="0">
              <a:latin typeface="Gill Sans MT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565932" y="4301228"/>
            <a:ext cx="346226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 smtClean="0">
                <a:latin typeface="+mn-lt"/>
              </a:rPr>
              <a:t>Landscape context and configuration are critical</a:t>
            </a:r>
            <a:endParaRPr lang="en-US" sz="2800" dirty="0">
              <a:latin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510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/>
              <a:t>LANDIS-II Philosophy: Spatially Dynamic</a:t>
            </a:r>
          </a:p>
        </p:txBody>
      </p:sp>
      <p:sp>
        <p:nvSpPr>
          <p:cNvPr id="19459" name="Rectangle 7"/>
          <p:cNvSpPr>
            <a:spLocks noGrp="1" noChangeArrowheads="1"/>
          </p:cNvSpPr>
          <p:nvPr>
            <p:ph idx="1"/>
          </p:nvPr>
        </p:nvSpPr>
        <p:spPr>
          <a:xfrm>
            <a:off x="685800" y="2251075"/>
            <a:ext cx="4610100" cy="4114800"/>
          </a:xfrm>
        </p:spPr>
        <p:txBody>
          <a:bodyPr/>
          <a:lstStyle/>
          <a:p>
            <a:pPr eaLnBrk="1" hangingPunct="1"/>
            <a:r>
              <a:rPr lang="en-US" sz="2400" smtClean="0"/>
              <a:t>Disturbances and dispersal are spatially dynamic</a:t>
            </a:r>
          </a:p>
          <a:p>
            <a:pPr eaLnBrk="1" hangingPunct="1"/>
            <a:endParaRPr lang="en-US" sz="2400" smtClean="0"/>
          </a:p>
          <a:p>
            <a:pPr eaLnBrk="1" hangingPunct="1"/>
            <a:r>
              <a:rPr lang="en-US" sz="2400" smtClean="0"/>
              <a:t>Therefore, the code is optimized for spatially dependent and dynamic neighborhood interactions</a:t>
            </a:r>
          </a:p>
          <a:p>
            <a:pPr eaLnBrk="1" hangingPunct="1"/>
            <a:endParaRPr lang="en-US" sz="2400" smtClean="0"/>
          </a:p>
        </p:txBody>
      </p:sp>
      <p:grpSp>
        <p:nvGrpSpPr>
          <p:cNvPr id="19460" name="Group 8"/>
          <p:cNvGrpSpPr>
            <a:grpSpLocks/>
          </p:cNvGrpSpPr>
          <p:nvPr/>
        </p:nvGrpSpPr>
        <p:grpSpPr bwMode="auto">
          <a:xfrm>
            <a:off x="5470525" y="2484438"/>
            <a:ext cx="3443288" cy="3227387"/>
            <a:chOff x="251" y="2432"/>
            <a:chExt cx="1630" cy="1499"/>
          </a:xfrm>
        </p:grpSpPr>
        <p:sp>
          <p:nvSpPr>
            <p:cNvPr id="19462" name="Rectangle 9"/>
            <p:cNvSpPr>
              <a:spLocks noChangeArrowheads="1"/>
            </p:cNvSpPr>
            <p:nvPr/>
          </p:nvSpPr>
          <p:spPr bwMode="auto">
            <a:xfrm>
              <a:off x="252" y="2433"/>
              <a:ext cx="164" cy="15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9463" name="Rectangle 10"/>
            <p:cNvSpPr>
              <a:spLocks noChangeArrowheads="1"/>
            </p:cNvSpPr>
            <p:nvPr/>
          </p:nvSpPr>
          <p:spPr bwMode="auto">
            <a:xfrm>
              <a:off x="252" y="2583"/>
              <a:ext cx="164" cy="15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9464" name="Rectangle 11"/>
            <p:cNvSpPr>
              <a:spLocks noChangeArrowheads="1"/>
            </p:cNvSpPr>
            <p:nvPr/>
          </p:nvSpPr>
          <p:spPr bwMode="auto">
            <a:xfrm>
              <a:off x="252" y="2732"/>
              <a:ext cx="164" cy="15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9465" name="Rectangle 12"/>
            <p:cNvSpPr>
              <a:spLocks noChangeArrowheads="1"/>
            </p:cNvSpPr>
            <p:nvPr/>
          </p:nvSpPr>
          <p:spPr bwMode="auto">
            <a:xfrm>
              <a:off x="252" y="2882"/>
              <a:ext cx="164" cy="15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9466" name="Rectangle 13"/>
            <p:cNvSpPr>
              <a:spLocks noChangeArrowheads="1"/>
            </p:cNvSpPr>
            <p:nvPr/>
          </p:nvSpPr>
          <p:spPr bwMode="auto">
            <a:xfrm>
              <a:off x="415" y="2433"/>
              <a:ext cx="163" cy="15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9467" name="Rectangle 14"/>
            <p:cNvSpPr>
              <a:spLocks noChangeArrowheads="1"/>
            </p:cNvSpPr>
            <p:nvPr/>
          </p:nvSpPr>
          <p:spPr bwMode="auto">
            <a:xfrm>
              <a:off x="415" y="2583"/>
              <a:ext cx="163" cy="15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9468" name="Rectangle 15"/>
            <p:cNvSpPr>
              <a:spLocks noChangeArrowheads="1"/>
            </p:cNvSpPr>
            <p:nvPr/>
          </p:nvSpPr>
          <p:spPr bwMode="auto">
            <a:xfrm>
              <a:off x="415" y="2732"/>
              <a:ext cx="163" cy="15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9469" name="Rectangle 16"/>
            <p:cNvSpPr>
              <a:spLocks noChangeArrowheads="1"/>
            </p:cNvSpPr>
            <p:nvPr/>
          </p:nvSpPr>
          <p:spPr bwMode="auto">
            <a:xfrm>
              <a:off x="414" y="2882"/>
              <a:ext cx="164" cy="150"/>
            </a:xfrm>
            <a:prstGeom prst="rect">
              <a:avLst/>
            </a:prstGeom>
            <a:solidFill>
              <a:srgbClr val="DDDDDD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9470" name="Rectangle 17"/>
            <p:cNvSpPr>
              <a:spLocks noChangeArrowheads="1"/>
            </p:cNvSpPr>
            <p:nvPr/>
          </p:nvSpPr>
          <p:spPr bwMode="auto">
            <a:xfrm>
              <a:off x="578" y="2433"/>
              <a:ext cx="163" cy="15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9471" name="Rectangle 18"/>
            <p:cNvSpPr>
              <a:spLocks noChangeArrowheads="1"/>
            </p:cNvSpPr>
            <p:nvPr/>
          </p:nvSpPr>
          <p:spPr bwMode="auto">
            <a:xfrm>
              <a:off x="578" y="2583"/>
              <a:ext cx="163" cy="15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9472" name="Rectangle 19"/>
            <p:cNvSpPr>
              <a:spLocks noChangeArrowheads="1"/>
            </p:cNvSpPr>
            <p:nvPr/>
          </p:nvSpPr>
          <p:spPr bwMode="auto">
            <a:xfrm>
              <a:off x="578" y="2732"/>
              <a:ext cx="163" cy="15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9473" name="Rectangle 20"/>
            <p:cNvSpPr>
              <a:spLocks noChangeArrowheads="1"/>
            </p:cNvSpPr>
            <p:nvPr/>
          </p:nvSpPr>
          <p:spPr bwMode="auto">
            <a:xfrm>
              <a:off x="578" y="2882"/>
              <a:ext cx="163" cy="15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9474" name="Rectangle 21"/>
            <p:cNvSpPr>
              <a:spLocks noChangeArrowheads="1"/>
            </p:cNvSpPr>
            <p:nvPr/>
          </p:nvSpPr>
          <p:spPr bwMode="auto">
            <a:xfrm>
              <a:off x="740" y="2433"/>
              <a:ext cx="164" cy="150"/>
            </a:xfrm>
            <a:prstGeom prst="rect">
              <a:avLst/>
            </a:prstGeom>
            <a:solidFill>
              <a:srgbClr val="DDDDDD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9475" name="Rectangle 22"/>
            <p:cNvSpPr>
              <a:spLocks noChangeArrowheads="1"/>
            </p:cNvSpPr>
            <p:nvPr/>
          </p:nvSpPr>
          <p:spPr bwMode="auto">
            <a:xfrm>
              <a:off x="740" y="2583"/>
              <a:ext cx="164" cy="15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9476" name="Rectangle 23"/>
            <p:cNvSpPr>
              <a:spLocks noChangeArrowheads="1"/>
            </p:cNvSpPr>
            <p:nvPr/>
          </p:nvSpPr>
          <p:spPr bwMode="auto">
            <a:xfrm>
              <a:off x="740" y="2732"/>
              <a:ext cx="164" cy="15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9477" name="Rectangle 24"/>
            <p:cNvSpPr>
              <a:spLocks noChangeArrowheads="1"/>
            </p:cNvSpPr>
            <p:nvPr/>
          </p:nvSpPr>
          <p:spPr bwMode="auto">
            <a:xfrm>
              <a:off x="740" y="2882"/>
              <a:ext cx="164" cy="150"/>
            </a:xfrm>
            <a:prstGeom prst="rect">
              <a:avLst/>
            </a:prstGeom>
            <a:solidFill>
              <a:schemeClr val="folHlink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9478" name="Rectangle 25"/>
            <p:cNvSpPr>
              <a:spLocks noChangeArrowheads="1"/>
            </p:cNvSpPr>
            <p:nvPr/>
          </p:nvSpPr>
          <p:spPr bwMode="auto">
            <a:xfrm>
              <a:off x="904" y="2433"/>
              <a:ext cx="164" cy="15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9479" name="Rectangle 26"/>
            <p:cNvSpPr>
              <a:spLocks noChangeArrowheads="1"/>
            </p:cNvSpPr>
            <p:nvPr/>
          </p:nvSpPr>
          <p:spPr bwMode="auto">
            <a:xfrm>
              <a:off x="904" y="2583"/>
              <a:ext cx="164" cy="15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9480" name="Rectangle 27"/>
            <p:cNvSpPr>
              <a:spLocks noChangeArrowheads="1"/>
            </p:cNvSpPr>
            <p:nvPr/>
          </p:nvSpPr>
          <p:spPr bwMode="auto">
            <a:xfrm>
              <a:off x="904" y="2733"/>
              <a:ext cx="164" cy="15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9481" name="Rectangle 28"/>
            <p:cNvSpPr>
              <a:spLocks noChangeArrowheads="1"/>
            </p:cNvSpPr>
            <p:nvPr/>
          </p:nvSpPr>
          <p:spPr bwMode="auto">
            <a:xfrm>
              <a:off x="904" y="2882"/>
              <a:ext cx="164" cy="15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9482" name="Rectangle 29"/>
            <p:cNvSpPr>
              <a:spLocks noChangeArrowheads="1"/>
            </p:cNvSpPr>
            <p:nvPr/>
          </p:nvSpPr>
          <p:spPr bwMode="auto">
            <a:xfrm>
              <a:off x="252" y="3032"/>
              <a:ext cx="164" cy="15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9483" name="Rectangle 30"/>
            <p:cNvSpPr>
              <a:spLocks noChangeArrowheads="1"/>
            </p:cNvSpPr>
            <p:nvPr/>
          </p:nvSpPr>
          <p:spPr bwMode="auto">
            <a:xfrm>
              <a:off x="415" y="3032"/>
              <a:ext cx="163" cy="15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9484" name="Rectangle 31"/>
            <p:cNvSpPr>
              <a:spLocks noChangeArrowheads="1"/>
            </p:cNvSpPr>
            <p:nvPr/>
          </p:nvSpPr>
          <p:spPr bwMode="auto">
            <a:xfrm>
              <a:off x="578" y="3032"/>
              <a:ext cx="163" cy="15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9485" name="Rectangle 32"/>
            <p:cNvSpPr>
              <a:spLocks noChangeArrowheads="1"/>
            </p:cNvSpPr>
            <p:nvPr/>
          </p:nvSpPr>
          <p:spPr bwMode="auto">
            <a:xfrm>
              <a:off x="740" y="3032"/>
              <a:ext cx="164" cy="15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9486" name="Rectangle 33"/>
            <p:cNvSpPr>
              <a:spLocks noChangeArrowheads="1"/>
            </p:cNvSpPr>
            <p:nvPr/>
          </p:nvSpPr>
          <p:spPr bwMode="auto">
            <a:xfrm>
              <a:off x="904" y="3033"/>
              <a:ext cx="164" cy="15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9487" name="Rectangle 34"/>
            <p:cNvSpPr>
              <a:spLocks noChangeArrowheads="1"/>
            </p:cNvSpPr>
            <p:nvPr/>
          </p:nvSpPr>
          <p:spPr bwMode="auto">
            <a:xfrm>
              <a:off x="1064" y="2432"/>
              <a:ext cx="164" cy="15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9488" name="Rectangle 35"/>
            <p:cNvSpPr>
              <a:spLocks noChangeArrowheads="1"/>
            </p:cNvSpPr>
            <p:nvPr/>
          </p:nvSpPr>
          <p:spPr bwMode="auto">
            <a:xfrm>
              <a:off x="1064" y="2582"/>
              <a:ext cx="164" cy="15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9489" name="Rectangle 36"/>
            <p:cNvSpPr>
              <a:spLocks noChangeArrowheads="1"/>
            </p:cNvSpPr>
            <p:nvPr/>
          </p:nvSpPr>
          <p:spPr bwMode="auto">
            <a:xfrm>
              <a:off x="1064" y="2731"/>
              <a:ext cx="164" cy="15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9490" name="Rectangle 37"/>
            <p:cNvSpPr>
              <a:spLocks noChangeArrowheads="1"/>
            </p:cNvSpPr>
            <p:nvPr/>
          </p:nvSpPr>
          <p:spPr bwMode="auto">
            <a:xfrm>
              <a:off x="1064" y="2881"/>
              <a:ext cx="164" cy="150"/>
            </a:xfrm>
            <a:prstGeom prst="rect">
              <a:avLst/>
            </a:prstGeom>
            <a:solidFill>
              <a:schemeClr val="bg2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9491" name="Rectangle 38"/>
            <p:cNvSpPr>
              <a:spLocks noChangeArrowheads="1"/>
            </p:cNvSpPr>
            <p:nvPr/>
          </p:nvSpPr>
          <p:spPr bwMode="auto">
            <a:xfrm>
              <a:off x="1227" y="2432"/>
              <a:ext cx="163" cy="15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9492" name="Rectangle 39"/>
            <p:cNvSpPr>
              <a:spLocks noChangeArrowheads="1"/>
            </p:cNvSpPr>
            <p:nvPr/>
          </p:nvSpPr>
          <p:spPr bwMode="auto">
            <a:xfrm>
              <a:off x="1227" y="2582"/>
              <a:ext cx="163" cy="15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9493" name="Rectangle 40"/>
            <p:cNvSpPr>
              <a:spLocks noChangeArrowheads="1"/>
            </p:cNvSpPr>
            <p:nvPr/>
          </p:nvSpPr>
          <p:spPr bwMode="auto">
            <a:xfrm>
              <a:off x="1227" y="2731"/>
              <a:ext cx="163" cy="150"/>
            </a:xfrm>
            <a:prstGeom prst="rect">
              <a:avLst/>
            </a:prstGeom>
            <a:solidFill>
              <a:srgbClr val="DDDDDD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9494" name="Rectangle 41"/>
            <p:cNvSpPr>
              <a:spLocks noChangeArrowheads="1"/>
            </p:cNvSpPr>
            <p:nvPr/>
          </p:nvSpPr>
          <p:spPr bwMode="auto">
            <a:xfrm>
              <a:off x="1226" y="2881"/>
              <a:ext cx="164" cy="15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9495" name="Rectangle 42"/>
            <p:cNvSpPr>
              <a:spLocks noChangeArrowheads="1"/>
            </p:cNvSpPr>
            <p:nvPr/>
          </p:nvSpPr>
          <p:spPr bwMode="auto">
            <a:xfrm>
              <a:off x="1390" y="2432"/>
              <a:ext cx="163" cy="15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9496" name="Rectangle 43"/>
            <p:cNvSpPr>
              <a:spLocks noChangeArrowheads="1"/>
            </p:cNvSpPr>
            <p:nvPr/>
          </p:nvSpPr>
          <p:spPr bwMode="auto">
            <a:xfrm>
              <a:off x="1390" y="2582"/>
              <a:ext cx="163" cy="15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9497" name="Rectangle 44"/>
            <p:cNvSpPr>
              <a:spLocks noChangeArrowheads="1"/>
            </p:cNvSpPr>
            <p:nvPr/>
          </p:nvSpPr>
          <p:spPr bwMode="auto">
            <a:xfrm>
              <a:off x="1390" y="2731"/>
              <a:ext cx="163" cy="15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9498" name="Rectangle 45"/>
            <p:cNvSpPr>
              <a:spLocks noChangeArrowheads="1"/>
            </p:cNvSpPr>
            <p:nvPr/>
          </p:nvSpPr>
          <p:spPr bwMode="auto">
            <a:xfrm>
              <a:off x="1390" y="2881"/>
              <a:ext cx="163" cy="15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9499" name="Rectangle 46"/>
            <p:cNvSpPr>
              <a:spLocks noChangeArrowheads="1"/>
            </p:cNvSpPr>
            <p:nvPr/>
          </p:nvSpPr>
          <p:spPr bwMode="auto">
            <a:xfrm>
              <a:off x="1552" y="2432"/>
              <a:ext cx="164" cy="15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9500" name="Rectangle 47"/>
            <p:cNvSpPr>
              <a:spLocks noChangeArrowheads="1"/>
            </p:cNvSpPr>
            <p:nvPr/>
          </p:nvSpPr>
          <p:spPr bwMode="auto">
            <a:xfrm>
              <a:off x="1552" y="2582"/>
              <a:ext cx="164" cy="15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9501" name="Rectangle 48"/>
            <p:cNvSpPr>
              <a:spLocks noChangeArrowheads="1"/>
            </p:cNvSpPr>
            <p:nvPr/>
          </p:nvSpPr>
          <p:spPr bwMode="auto">
            <a:xfrm>
              <a:off x="1552" y="2731"/>
              <a:ext cx="164" cy="15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9502" name="Rectangle 49"/>
            <p:cNvSpPr>
              <a:spLocks noChangeArrowheads="1"/>
            </p:cNvSpPr>
            <p:nvPr/>
          </p:nvSpPr>
          <p:spPr bwMode="auto">
            <a:xfrm>
              <a:off x="1552" y="2881"/>
              <a:ext cx="164" cy="15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9503" name="Rectangle 50"/>
            <p:cNvSpPr>
              <a:spLocks noChangeArrowheads="1"/>
            </p:cNvSpPr>
            <p:nvPr/>
          </p:nvSpPr>
          <p:spPr bwMode="auto">
            <a:xfrm>
              <a:off x="1716" y="2432"/>
              <a:ext cx="164" cy="15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9504" name="Rectangle 51"/>
            <p:cNvSpPr>
              <a:spLocks noChangeArrowheads="1"/>
            </p:cNvSpPr>
            <p:nvPr/>
          </p:nvSpPr>
          <p:spPr bwMode="auto">
            <a:xfrm>
              <a:off x="1716" y="2582"/>
              <a:ext cx="164" cy="15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9505" name="Rectangle 52"/>
            <p:cNvSpPr>
              <a:spLocks noChangeArrowheads="1"/>
            </p:cNvSpPr>
            <p:nvPr/>
          </p:nvSpPr>
          <p:spPr bwMode="auto">
            <a:xfrm>
              <a:off x="1716" y="2732"/>
              <a:ext cx="164" cy="15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9506" name="Rectangle 53"/>
            <p:cNvSpPr>
              <a:spLocks noChangeArrowheads="1"/>
            </p:cNvSpPr>
            <p:nvPr/>
          </p:nvSpPr>
          <p:spPr bwMode="auto">
            <a:xfrm>
              <a:off x="1716" y="2881"/>
              <a:ext cx="164" cy="15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9507" name="Rectangle 54"/>
            <p:cNvSpPr>
              <a:spLocks noChangeArrowheads="1"/>
            </p:cNvSpPr>
            <p:nvPr/>
          </p:nvSpPr>
          <p:spPr bwMode="auto">
            <a:xfrm>
              <a:off x="1064" y="3031"/>
              <a:ext cx="164" cy="15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9508" name="Rectangle 55"/>
            <p:cNvSpPr>
              <a:spLocks noChangeArrowheads="1"/>
            </p:cNvSpPr>
            <p:nvPr/>
          </p:nvSpPr>
          <p:spPr bwMode="auto">
            <a:xfrm>
              <a:off x="1227" y="3031"/>
              <a:ext cx="163" cy="15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9509" name="Rectangle 56"/>
            <p:cNvSpPr>
              <a:spLocks noChangeArrowheads="1"/>
            </p:cNvSpPr>
            <p:nvPr/>
          </p:nvSpPr>
          <p:spPr bwMode="auto">
            <a:xfrm>
              <a:off x="1390" y="3031"/>
              <a:ext cx="163" cy="15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9510" name="Rectangle 57"/>
            <p:cNvSpPr>
              <a:spLocks noChangeArrowheads="1"/>
            </p:cNvSpPr>
            <p:nvPr/>
          </p:nvSpPr>
          <p:spPr bwMode="auto">
            <a:xfrm>
              <a:off x="1552" y="3031"/>
              <a:ext cx="164" cy="15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9511" name="Rectangle 58"/>
            <p:cNvSpPr>
              <a:spLocks noChangeArrowheads="1"/>
            </p:cNvSpPr>
            <p:nvPr/>
          </p:nvSpPr>
          <p:spPr bwMode="auto">
            <a:xfrm>
              <a:off x="1716" y="3032"/>
              <a:ext cx="164" cy="15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9512" name="Rectangle 59"/>
            <p:cNvSpPr>
              <a:spLocks noChangeArrowheads="1"/>
            </p:cNvSpPr>
            <p:nvPr/>
          </p:nvSpPr>
          <p:spPr bwMode="auto">
            <a:xfrm>
              <a:off x="251" y="3181"/>
              <a:ext cx="164" cy="15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9513" name="Rectangle 60"/>
            <p:cNvSpPr>
              <a:spLocks noChangeArrowheads="1"/>
            </p:cNvSpPr>
            <p:nvPr/>
          </p:nvSpPr>
          <p:spPr bwMode="auto">
            <a:xfrm>
              <a:off x="251" y="3331"/>
              <a:ext cx="164" cy="15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9514" name="Rectangle 61"/>
            <p:cNvSpPr>
              <a:spLocks noChangeArrowheads="1"/>
            </p:cNvSpPr>
            <p:nvPr/>
          </p:nvSpPr>
          <p:spPr bwMode="auto">
            <a:xfrm>
              <a:off x="251" y="3480"/>
              <a:ext cx="164" cy="15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9515" name="Rectangle 62"/>
            <p:cNvSpPr>
              <a:spLocks noChangeArrowheads="1"/>
            </p:cNvSpPr>
            <p:nvPr/>
          </p:nvSpPr>
          <p:spPr bwMode="auto">
            <a:xfrm>
              <a:off x="251" y="3630"/>
              <a:ext cx="164" cy="15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9516" name="Rectangle 63"/>
            <p:cNvSpPr>
              <a:spLocks noChangeArrowheads="1"/>
            </p:cNvSpPr>
            <p:nvPr/>
          </p:nvSpPr>
          <p:spPr bwMode="auto">
            <a:xfrm>
              <a:off x="414" y="3181"/>
              <a:ext cx="163" cy="15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9517" name="Rectangle 64"/>
            <p:cNvSpPr>
              <a:spLocks noChangeArrowheads="1"/>
            </p:cNvSpPr>
            <p:nvPr/>
          </p:nvSpPr>
          <p:spPr bwMode="auto">
            <a:xfrm>
              <a:off x="414" y="3331"/>
              <a:ext cx="163" cy="15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9518" name="Rectangle 65"/>
            <p:cNvSpPr>
              <a:spLocks noChangeArrowheads="1"/>
            </p:cNvSpPr>
            <p:nvPr/>
          </p:nvSpPr>
          <p:spPr bwMode="auto">
            <a:xfrm>
              <a:off x="414" y="3480"/>
              <a:ext cx="163" cy="15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9519" name="Rectangle 66"/>
            <p:cNvSpPr>
              <a:spLocks noChangeArrowheads="1"/>
            </p:cNvSpPr>
            <p:nvPr/>
          </p:nvSpPr>
          <p:spPr bwMode="auto">
            <a:xfrm>
              <a:off x="413" y="3630"/>
              <a:ext cx="164" cy="15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9520" name="Rectangle 67"/>
            <p:cNvSpPr>
              <a:spLocks noChangeArrowheads="1"/>
            </p:cNvSpPr>
            <p:nvPr/>
          </p:nvSpPr>
          <p:spPr bwMode="auto">
            <a:xfrm>
              <a:off x="577" y="3181"/>
              <a:ext cx="163" cy="15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9521" name="Rectangle 68"/>
            <p:cNvSpPr>
              <a:spLocks noChangeArrowheads="1"/>
            </p:cNvSpPr>
            <p:nvPr/>
          </p:nvSpPr>
          <p:spPr bwMode="auto">
            <a:xfrm>
              <a:off x="577" y="3331"/>
              <a:ext cx="163" cy="150"/>
            </a:xfrm>
            <a:prstGeom prst="rect">
              <a:avLst/>
            </a:prstGeom>
            <a:solidFill>
              <a:schemeClr val="folHlink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9522" name="Rectangle 69"/>
            <p:cNvSpPr>
              <a:spLocks noChangeArrowheads="1"/>
            </p:cNvSpPr>
            <p:nvPr/>
          </p:nvSpPr>
          <p:spPr bwMode="auto">
            <a:xfrm>
              <a:off x="577" y="3480"/>
              <a:ext cx="163" cy="15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9523" name="Rectangle 70"/>
            <p:cNvSpPr>
              <a:spLocks noChangeArrowheads="1"/>
            </p:cNvSpPr>
            <p:nvPr/>
          </p:nvSpPr>
          <p:spPr bwMode="auto">
            <a:xfrm>
              <a:off x="577" y="3630"/>
              <a:ext cx="163" cy="150"/>
            </a:xfrm>
            <a:prstGeom prst="rect">
              <a:avLst/>
            </a:prstGeom>
            <a:solidFill>
              <a:srgbClr val="DDDDDD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9524" name="Rectangle 71"/>
            <p:cNvSpPr>
              <a:spLocks noChangeArrowheads="1"/>
            </p:cNvSpPr>
            <p:nvPr/>
          </p:nvSpPr>
          <p:spPr bwMode="auto">
            <a:xfrm>
              <a:off x="739" y="3181"/>
              <a:ext cx="164" cy="150"/>
            </a:xfrm>
            <a:prstGeom prst="rect">
              <a:avLst/>
            </a:prstGeom>
            <a:solidFill>
              <a:schemeClr val="bg2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9525" name="Rectangle 72"/>
            <p:cNvSpPr>
              <a:spLocks noChangeArrowheads="1"/>
            </p:cNvSpPr>
            <p:nvPr/>
          </p:nvSpPr>
          <p:spPr bwMode="auto">
            <a:xfrm>
              <a:off x="739" y="3331"/>
              <a:ext cx="164" cy="15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9526" name="Rectangle 73"/>
            <p:cNvSpPr>
              <a:spLocks noChangeArrowheads="1"/>
            </p:cNvSpPr>
            <p:nvPr/>
          </p:nvSpPr>
          <p:spPr bwMode="auto">
            <a:xfrm>
              <a:off x="739" y="3480"/>
              <a:ext cx="164" cy="15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9527" name="Rectangle 74"/>
            <p:cNvSpPr>
              <a:spLocks noChangeArrowheads="1"/>
            </p:cNvSpPr>
            <p:nvPr/>
          </p:nvSpPr>
          <p:spPr bwMode="auto">
            <a:xfrm>
              <a:off x="739" y="3630"/>
              <a:ext cx="164" cy="150"/>
            </a:xfrm>
            <a:prstGeom prst="rect">
              <a:avLst/>
            </a:prstGeom>
            <a:solidFill>
              <a:srgbClr val="DDDDDD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9528" name="Rectangle 75"/>
            <p:cNvSpPr>
              <a:spLocks noChangeArrowheads="1"/>
            </p:cNvSpPr>
            <p:nvPr/>
          </p:nvSpPr>
          <p:spPr bwMode="auto">
            <a:xfrm>
              <a:off x="903" y="3181"/>
              <a:ext cx="164" cy="151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9529" name="Rectangle 76"/>
            <p:cNvSpPr>
              <a:spLocks noChangeArrowheads="1"/>
            </p:cNvSpPr>
            <p:nvPr/>
          </p:nvSpPr>
          <p:spPr bwMode="auto">
            <a:xfrm>
              <a:off x="903" y="3331"/>
              <a:ext cx="164" cy="15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9530" name="Rectangle 77"/>
            <p:cNvSpPr>
              <a:spLocks noChangeArrowheads="1"/>
            </p:cNvSpPr>
            <p:nvPr/>
          </p:nvSpPr>
          <p:spPr bwMode="auto">
            <a:xfrm>
              <a:off x="903" y="3481"/>
              <a:ext cx="164" cy="150"/>
            </a:xfrm>
            <a:prstGeom prst="rect">
              <a:avLst/>
            </a:prstGeom>
            <a:solidFill>
              <a:schemeClr val="folHlink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9531" name="Rectangle 78"/>
            <p:cNvSpPr>
              <a:spLocks noChangeArrowheads="1"/>
            </p:cNvSpPr>
            <p:nvPr/>
          </p:nvSpPr>
          <p:spPr bwMode="auto">
            <a:xfrm>
              <a:off x="903" y="3630"/>
              <a:ext cx="164" cy="15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9532" name="Rectangle 79"/>
            <p:cNvSpPr>
              <a:spLocks noChangeArrowheads="1"/>
            </p:cNvSpPr>
            <p:nvPr/>
          </p:nvSpPr>
          <p:spPr bwMode="auto">
            <a:xfrm>
              <a:off x="251" y="3780"/>
              <a:ext cx="164" cy="15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9533" name="Rectangle 80"/>
            <p:cNvSpPr>
              <a:spLocks noChangeArrowheads="1"/>
            </p:cNvSpPr>
            <p:nvPr/>
          </p:nvSpPr>
          <p:spPr bwMode="auto">
            <a:xfrm>
              <a:off x="414" y="3780"/>
              <a:ext cx="163" cy="15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9534" name="Rectangle 81"/>
            <p:cNvSpPr>
              <a:spLocks noChangeArrowheads="1"/>
            </p:cNvSpPr>
            <p:nvPr/>
          </p:nvSpPr>
          <p:spPr bwMode="auto">
            <a:xfrm>
              <a:off x="577" y="3780"/>
              <a:ext cx="163" cy="15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9535" name="Rectangle 82"/>
            <p:cNvSpPr>
              <a:spLocks noChangeArrowheads="1"/>
            </p:cNvSpPr>
            <p:nvPr/>
          </p:nvSpPr>
          <p:spPr bwMode="auto">
            <a:xfrm>
              <a:off x="739" y="3780"/>
              <a:ext cx="164" cy="15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9536" name="Rectangle 83"/>
            <p:cNvSpPr>
              <a:spLocks noChangeArrowheads="1"/>
            </p:cNvSpPr>
            <p:nvPr/>
          </p:nvSpPr>
          <p:spPr bwMode="auto">
            <a:xfrm>
              <a:off x="903" y="3781"/>
              <a:ext cx="164" cy="15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9537" name="Rectangle 84"/>
            <p:cNvSpPr>
              <a:spLocks noChangeArrowheads="1"/>
            </p:cNvSpPr>
            <p:nvPr/>
          </p:nvSpPr>
          <p:spPr bwMode="auto">
            <a:xfrm>
              <a:off x="1065" y="3181"/>
              <a:ext cx="164" cy="15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9538" name="Rectangle 85"/>
            <p:cNvSpPr>
              <a:spLocks noChangeArrowheads="1"/>
            </p:cNvSpPr>
            <p:nvPr/>
          </p:nvSpPr>
          <p:spPr bwMode="auto">
            <a:xfrm>
              <a:off x="1065" y="3331"/>
              <a:ext cx="164" cy="150"/>
            </a:xfrm>
            <a:prstGeom prst="rect">
              <a:avLst/>
            </a:prstGeom>
            <a:solidFill>
              <a:schemeClr val="bg2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9539" name="Rectangle 86"/>
            <p:cNvSpPr>
              <a:spLocks noChangeArrowheads="1"/>
            </p:cNvSpPr>
            <p:nvPr/>
          </p:nvSpPr>
          <p:spPr bwMode="auto">
            <a:xfrm>
              <a:off x="1065" y="3480"/>
              <a:ext cx="164" cy="15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9540" name="Rectangle 87"/>
            <p:cNvSpPr>
              <a:spLocks noChangeArrowheads="1"/>
            </p:cNvSpPr>
            <p:nvPr/>
          </p:nvSpPr>
          <p:spPr bwMode="auto">
            <a:xfrm>
              <a:off x="1065" y="3630"/>
              <a:ext cx="164" cy="15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9541" name="Rectangle 88"/>
            <p:cNvSpPr>
              <a:spLocks noChangeArrowheads="1"/>
            </p:cNvSpPr>
            <p:nvPr/>
          </p:nvSpPr>
          <p:spPr bwMode="auto">
            <a:xfrm>
              <a:off x="1228" y="3181"/>
              <a:ext cx="163" cy="150"/>
            </a:xfrm>
            <a:prstGeom prst="rect">
              <a:avLst/>
            </a:prstGeom>
            <a:solidFill>
              <a:schemeClr val="folHlink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9542" name="Rectangle 89"/>
            <p:cNvSpPr>
              <a:spLocks noChangeArrowheads="1"/>
            </p:cNvSpPr>
            <p:nvPr/>
          </p:nvSpPr>
          <p:spPr bwMode="auto">
            <a:xfrm>
              <a:off x="1228" y="3331"/>
              <a:ext cx="163" cy="15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9543" name="Rectangle 90"/>
            <p:cNvSpPr>
              <a:spLocks noChangeArrowheads="1"/>
            </p:cNvSpPr>
            <p:nvPr/>
          </p:nvSpPr>
          <p:spPr bwMode="auto">
            <a:xfrm>
              <a:off x="1228" y="3480"/>
              <a:ext cx="163" cy="150"/>
            </a:xfrm>
            <a:prstGeom prst="rect">
              <a:avLst/>
            </a:prstGeom>
            <a:solidFill>
              <a:srgbClr val="DDDDDD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9544" name="Rectangle 91"/>
            <p:cNvSpPr>
              <a:spLocks noChangeArrowheads="1"/>
            </p:cNvSpPr>
            <p:nvPr/>
          </p:nvSpPr>
          <p:spPr bwMode="auto">
            <a:xfrm>
              <a:off x="1227" y="3630"/>
              <a:ext cx="164" cy="15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9545" name="Rectangle 92"/>
            <p:cNvSpPr>
              <a:spLocks noChangeArrowheads="1"/>
            </p:cNvSpPr>
            <p:nvPr/>
          </p:nvSpPr>
          <p:spPr bwMode="auto">
            <a:xfrm>
              <a:off x="1391" y="3181"/>
              <a:ext cx="163" cy="15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9546" name="Rectangle 93"/>
            <p:cNvSpPr>
              <a:spLocks noChangeArrowheads="1"/>
            </p:cNvSpPr>
            <p:nvPr/>
          </p:nvSpPr>
          <p:spPr bwMode="auto">
            <a:xfrm>
              <a:off x="1391" y="3331"/>
              <a:ext cx="163" cy="15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9547" name="Rectangle 94"/>
            <p:cNvSpPr>
              <a:spLocks noChangeArrowheads="1"/>
            </p:cNvSpPr>
            <p:nvPr/>
          </p:nvSpPr>
          <p:spPr bwMode="auto">
            <a:xfrm>
              <a:off x="1391" y="3480"/>
              <a:ext cx="163" cy="15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9548" name="Rectangle 95"/>
            <p:cNvSpPr>
              <a:spLocks noChangeArrowheads="1"/>
            </p:cNvSpPr>
            <p:nvPr/>
          </p:nvSpPr>
          <p:spPr bwMode="auto">
            <a:xfrm>
              <a:off x="1391" y="3630"/>
              <a:ext cx="163" cy="15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9549" name="Rectangle 96"/>
            <p:cNvSpPr>
              <a:spLocks noChangeArrowheads="1"/>
            </p:cNvSpPr>
            <p:nvPr/>
          </p:nvSpPr>
          <p:spPr bwMode="auto">
            <a:xfrm>
              <a:off x="1553" y="3181"/>
              <a:ext cx="164" cy="15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9550" name="Rectangle 97"/>
            <p:cNvSpPr>
              <a:spLocks noChangeArrowheads="1"/>
            </p:cNvSpPr>
            <p:nvPr/>
          </p:nvSpPr>
          <p:spPr bwMode="auto">
            <a:xfrm>
              <a:off x="1553" y="3331"/>
              <a:ext cx="164" cy="15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9551" name="Rectangle 98"/>
            <p:cNvSpPr>
              <a:spLocks noChangeArrowheads="1"/>
            </p:cNvSpPr>
            <p:nvPr/>
          </p:nvSpPr>
          <p:spPr bwMode="auto">
            <a:xfrm>
              <a:off x="1553" y="3480"/>
              <a:ext cx="164" cy="15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9552" name="Rectangle 99"/>
            <p:cNvSpPr>
              <a:spLocks noChangeArrowheads="1"/>
            </p:cNvSpPr>
            <p:nvPr/>
          </p:nvSpPr>
          <p:spPr bwMode="auto">
            <a:xfrm>
              <a:off x="1553" y="3630"/>
              <a:ext cx="164" cy="15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9553" name="Rectangle 100"/>
            <p:cNvSpPr>
              <a:spLocks noChangeArrowheads="1"/>
            </p:cNvSpPr>
            <p:nvPr/>
          </p:nvSpPr>
          <p:spPr bwMode="auto">
            <a:xfrm>
              <a:off x="1717" y="3181"/>
              <a:ext cx="164" cy="15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9554" name="Rectangle 101"/>
            <p:cNvSpPr>
              <a:spLocks noChangeArrowheads="1"/>
            </p:cNvSpPr>
            <p:nvPr/>
          </p:nvSpPr>
          <p:spPr bwMode="auto">
            <a:xfrm>
              <a:off x="1717" y="3331"/>
              <a:ext cx="164" cy="15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9555" name="Rectangle 102"/>
            <p:cNvSpPr>
              <a:spLocks noChangeArrowheads="1"/>
            </p:cNvSpPr>
            <p:nvPr/>
          </p:nvSpPr>
          <p:spPr bwMode="auto">
            <a:xfrm>
              <a:off x="1717" y="3481"/>
              <a:ext cx="164" cy="15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9556" name="Rectangle 103"/>
            <p:cNvSpPr>
              <a:spLocks noChangeArrowheads="1"/>
            </p:cNvSpPr>
            <p:nvPr/>
          </p:nvSpPr>
          <p:spPr bwMode="auto">
            <a:xfrm>
              <a:off x="1717" y="3630"/>
              <a:ext cx="164" cy="15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9557" name="Rectangle 104"/>
            <p:cNvSpPr>
              <a:spLocks noChangeArrowheads="1"/>
            </p:cNvSpPr>
            <p:nvPr/>
          </p:nvSpPr>
          <p:spPr bwMode="auto">
            <a:xfrm>
              <a:off x="1065" y="3780"/>
              <a:ext cx="164" cy="15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9558" name="Rectangle 105"/>
            <p:cNvSpPr>
              <a:spLocks noChangeArrowheads="1"/>
            </p:cNvSpPr>
            <p:nvPr/>
          </p:nvSpPr>
          <p:spPr bwMode="auto">
            <a:xfrm>
              <a:off x="1228" y="3780"/>
              <a:ext cx="163" cy="15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9559" name="Rectangle 106"/>
            <p:cNvSpPr>
              <a:spLocks noChangeArrowheads="1"/>
            </p:cNvSpPr>
            <p:nvPr/>
          </p:nvSpPr>
          <p:spPr bwMode="auto">
            <a:xfrm>
              <a:off x="1391" y="3780"/>
              <a:ext cx="163" cy="15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9560" name="Rectangle 107"/>
            <p:cNvSpPr>
              <a:spLocks noChangeArrowheads="1"/>
            </p:cNvSpPr>
            <p:nvPr/>
          </p:nvSpPr>
          <p:spPr bwMode="auto">
            <a:xfrm>
              <a:off x="1553" y="3780"/>
              <a:ext cx="164" cy="15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9561" name="Rectangle 108"/>
            <p:cNvSpPr>
              <a:spLocks noChangeArrowheads="1"/>
            </p:cNvSpPr>
            <p:nvPr/>
          </p:nvSpPr>
          <p:spPr bwMode="auto">
            <a:xfrm>
              <a:off x="1717" y="3781"/>
              <a:ext cx="164" cy="15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19461" name="Text Box 109"/>
          <p:cNvSpPr txBox="1">
            <a:spLocks noChangeArrowheads="1"/>
          </p:cNvSpPr>
          <p:nvPr/>
        </p:nvSpPr>
        <p:spPr bwMode="auto">
          <a:xfrm>
            <a:off x="6792913" y="4081463"/>
            <a:ext cx="407987" cy="366712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1800">
                <a:solidFill>
                  <a:schemeClr val="bg1"/>
                </a:solidFill>
                <a:latin typeface="Lucida Sans Unicode" pitchFamily="34" charset="0"/>
              </a:rPr>
              <a:t>F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LANDIS-II Applications</a:t>
            </a:r>
            <a:endParaRPr lang="en-US" dirty="0"/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2"/>
          <a:srcRect l="14493" t="26220" r="63971" b="24859"/>
          <a:stretch/>
        </p:blipFill>
        <p:spPr>
          <a:xfrm>
            <a:off x="684155" y="1209244"/>
            <a:ext cx="6890319" cy="440214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/>
              <a:t>LANDIS-II Philosophy: Spatially Dynamic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2251075"/>
            <a:ext cx="4610100" cy="4114800"/>
          </a:xfrm>
        </p:spPr>
        <p:txBody>
          <a:bodyPr/>
          <a:lstStyle/>
          <a:p>
            <a:pPr eaLnBrk="1" hangingPunct="1"/>
            <a:r>
              <a:rPr lang="en-US" sz="2400" smtClean="0"/>
              <a:t>Neighborhood interactions can include:</a:t>
            </a:r>
          </a:p>
          <a:p>
            <a:pPr lvl="1" eaLnBrk="1" hangingPunct="1"/>
            <a:r>
              <a:rPr lang="en-US" sz="2400" smtClean="0"/>
              <a:t>adjacent neighbors (e.g., fire spread)</a:t>
            </a:r>
          </a:p>
          <a:p>
            <a:pPr lvl="1" eaLnBrk="1" hangingPunct="1"/>
            <a:r>
              <a:rPr lang="en-US" sz="2400" smtClean="0"/>
              <a:t>non-adjacent neighbors (e.g., seed dispersal)</a:t>
            </a:r>
          </a:p>
          <a:p>
            <a:pPr lvl="1" eaLnBrk="1" hangingPunct="1"/>
            <a:r>
              <a:rPr lang="en-US" sz="2400" smtClean="0"/>
              <a:t>neighborhood size and shape is dependent upon the process and parameters</a:t>
            </a:r>
          </a:p>
        </p:txBody>
      </p:sp>
      <p:grpSp>
        <p:nvGrpSpPr>
          <p:cNvPr id="20484" name="Group 105"/>
          <p:cNvGrpSpPr>
            <a:grpSpLocks/>
          </p:cNvGrpSpPr>
          <p:nvPr/>
        </p:nvGrpSpPr>
        <p:grpSpPr bwMode="auto">
          <a:xfrm>
            <a:off x="5470525" y="2484438"/>
            <a:ext cx="3443288" cy="3227387"/>
            <a:chOff x="5470525" y="2484438"/>
            <a:chExt cx="3443288" cy="3227387"/>
          </a:xfrm>
        </p:grpSpPr>
        <p:sp>
          <p:nvSpPr>
            <p:cNvPr id="20485" name="Rectangle 5"/>
            <p:cNvSpPr>
              <a:spLocks noChangeArrowheads="1"/>
            </p:cNvSpPr>
            <p:nvPr/>
          </p:nvSpPr>
          <p:spPr bwMode="auto">
            <a:xfrm>
              <a:off x="5472637" y="2486591"/>
              <a:ext cx="346441" cy="32295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0486" name="Rectangle 6"/>
            <p:cNvSpPr>
              <a:spLocks noChangeArrowheads="1"/>
            </p:cNvSpPr>
            <p:nvPr/>
          </p:nvSpPr>
          <p:spPr bwMode="auto">
            <a:xfrm>
              <a:off x="5472637" y="2809545"/>
              <a:ext cx="346441" cy="32295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0487" name="Rectangle 7"/>
            <p:cNvSpPr>
              <a:spLocks noChangeArrowheads="1"/>
            </p:cNvSpPr>
            <p:nvPr/>
          </p:nvSpPr>
          <p:spPr bwMode="auto">
            <a:xfrm>
              <a:off x="5472637" y="3130346"/>
              <a:ext cx="346441" cy="32295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0488" name="Rectangle 8"/>
            <p:cNvSpPr>
              <a:spLocks noChangeArrowheads="1"/>
            </p:cNvSpPr>
            <p:nvPr/>
          </p:nvSpPr>
          <p:spPr bwMode="auto">
            <a:xfrm>
              <a:off x="5472637" y="3453300"/>
              <a:ext cx="346441" cy="32295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0489" name="Rectangle 9"/>
            <p:cNvSpPr>
              <a:spLocks noChangeArrowheads="1"/>
            </p:cNvSpPr>
            <p:nvPr/>
          </p:nvSpPr>
          <p:spPr bwMode="auto">
            <a:xfrm>
              <a:off x="5816966" y="2486591"/>
              <a:ext cx="344329" cy="32295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0490" name="Rectangle 10"/>
            <p:cNvSpPr>
              <a:spLocks noChangeArrowheads="1"/>
            </p:cNvSpPr>
            <p:nvPr/>
          </p:nvSpPr>
          <p:spPr bwMode="auto">
            <a:xfrm>
              <a:off x="5816966" y="2809545"/>
              <a:ext cx="344329" cy="32295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0491" name="Rectangle 11"/>
            <p:cNvSpPr>
              <a:spLocks noChangeArrowheads="1"/>
            </p:cNvSpPr>
            <p:nvPr/>
          </p:nvSpPr>
          <p:spPr bwMode="auto">
            <a:xfrm>
              <a:off x="5816966" y="3130346"/>
              <a:ext cx="344329" cy="32295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0492" name="Rectangle 12"/>
            <p:cNvSpPr>
              <a:spLocks noChangeArrowheads="1"/>
            </p:cNvSpPr>
            <p:nvPr/>
          </p:nvSpPr>
          <p:spPr bwMode="auto">
            <a:xfrm>
              <a:off x="5814854" y="3453300"/>
              <a:ext cx="346441" cy="322954"/>
            </a:xfrm>
            <a:prstGeom prst="rect">
              <a:avLst/>
            </a:prstGeom>
            <a:solidFill>
              <a:srgbClr val="92D050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0493" name="Rectangle 13"/>
            <p:cNvSpPr>
              <a:spLocks noChangeArrowheads="1"/>
            </p:cNvSpPr>
            <p:nvPr/>
          </p:nvSpPr>
          <p:spPr bwMode="auto">
            <a:xfrm>
              <a:off x="6161295" y="2486591"/>
              <a:ext cx="344329" cy="32295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0494" name="Rectangle 14"/>
            <p:cNvSpPr>
              <a:spLocks noChangeArrowheads="1"/>
            </p:cNvSpPr>
            <p:nvPr/>
          </p:nvSpPr>
          <p:spPr bwMode="auto">
            <a:xfrm>
              <a:off x="6161295" y="2809545"/>
              <a:ext cx="344329" cy="322954"/>
            </a:xfrm>
            <a:prstGeom prst="rect">
              <a:avLst/>
            </a:prstGeom>
            <a:solidFill>
              <a:srgbClr val="92D050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0495" name="Rectangle 15"/>
            <p:cNvSpPr>
              <a:spLocks noChangeArrowheads="1"/>
            </p:cNvSpPr>
            <p:nvPr/>
          </p:nvSpPr>
          <p:spPr bwMode="auto">
            <a:xfrm>
              <a:off x="6161295" y="3130346"/>
              <a:ext cx="344329" cy="32295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0496" name="Rectangle 16"/>
            <p:cNvSpPr>
              <a:spLocks noChangeArrowheads="1"/>
            </p:cNvSpPr>
            <p:nvPr/>
          </p:nvSpPr>
          <p:spPr bwMode="auto">
            <a:xfrm>
              <a:off x="6161295" y="3453300"/>
              <a:ext cx="344329" cy="32295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0497" name="Rectangle 17"/>
            <p:cNvSpPr>
              <a:spLocks noChangeArrowheads="1"/>
            </p:cNvSpPr>
            <p:nvPr/>
          </p:nvSpPr>
          <p:spPr bwMode="auto">
            <a:xfrm>
              <a:off x="6503511" y="2486591"/>
              <a:ext cx="346441" cy="322954"/>
            </a:xfrm>
            <a:prstGeom prst="rect">
              <a:avLst/>
            </a:prstGeom>
            <a:solidFill>
              <a:srgbClr val="DDDDDD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0498" name="Rectangle 18"/>
            <p:cNvSpPr>
              <a:spLocks noChangeArrowheads="1"/>
            </p:cNvSpPr>
            <p:nvPr/>
          </p:nvSpPr>
          <p:spPr bwMode="auto">
            <a:xfrm>
              <a:off x="6503511" y="2809545"/>
              <a:ext cx="346441" cy="32295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0499" name="Rectangle 19"/>
            <p:cNvSpPr>
              <a:spLocks noChangeArrowheads="1"/>
            </p:cNvSpPr>
            <p:nvPr/>
          </p:nvSpPr>
          <p:spPr bwMode="auto">
            <a:xfrm>
              <a:off x="6503511" y="3130346"/>
              <a:ext cx="346441" cy="32295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0500" name="Rectangle 20"/>
            <p:cNvSpPr>
              <a:spLocks noChangeArrowheads="1"/>
            </p:cNvSpPr>
            <p:nvPr/>
          </p:nvSpPr>
          <p:spPr bwMode="auto">
            <a:xfrm>
              <a:off x="6503511" y="3453300"/>
              <a:ext cx="346441" cy="322954"/>
            </a:xfrm>
            <a:prstGeom prst="rect">
              <a:avLst/>
            </a:prstGeom>
            <a:solidFill>
              <a:schemeClr val="folHlink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0501" name="Rectangle 21"/>
            <p:cNvSpPr>
              <a:spLocks noChangeArrowheads="1"/>
            </p:cNvSpPr>
            <p:nvPr/>
          </p:nvSpPr>
          <p:spPr bwMode="auto">
            <a:xfrm>
              <a:off x="6849953" y="2486591"/>
              <a:ext cx="346441" cy="32510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0502" name="Rectangle 22"/>
            <p:cNvSpPr>
              <a:spLocks noChangeArrowheads="1"/>
            </p:cNvSpPr>
            <p:nvPr/>
          </p:nvSpPr>
          <p:spPr bwMode="auto">
            <a:xfrm>
              <a:off x="6849953" y="2809545"/>
              <a:ext cx="346441" cy="32295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0503" name="Rectangle 23"/>
            <p:cNvSpPr>
              <a:spLocks noChangeArrowheads="1"/>
            </p:cNvSpPr>
            <p:nvPr/>
          </p:nvSpPr>
          <p:spPr bwMode="auto">
            <a:xfrm>
              <a:off x="6849953" y="3132499"/>
              <a:ext cx="346441" cy="32295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0504" name="Rectangle 24"/>
            <p:cNvSpPr>
              <a:spLocks noChangeArrowheads="1"/>
            </p:cNvSpPr>
            <p:nvPr/>
          </p:nvSpPr>
          <p:spPr bwMode="auto">
            <a:xfrm>
              <a:off x="6849953" y="3453300"/>
              <a:ext cx="346441" cy="32295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0505" name="Rectangle 25"/>
            <p:cNvSpPr>
              <a:spLocks noChangeArrowheads="1"/>
            </p:cNvSpPr>
            <p:nvPr/>
          </p:nvSpPr>
          <p:spPr bwMode="auto">
            <a:xfrm>
              <a:off x="5472637" y="3776254"/>
              <a:ext cx="346441" cy="32510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0506" name="Rectangle 26"/>
            <p:cNvSpPr>
              <a:spLocks noChangeArrowheads="1"/>
            </p:cNvSpPr>
            <p:nvPr/>
          </p:nvSpPr>
          <p:spPr bwMode="auto">
            <a:xfrm>
              <a:off x="5816966" y="3776254"/>
              <a:ext cx="344329" cy="32510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0507" name="Rectangle 27"/>
            <p:cNvSpPr>
              <a:spLocks noChangeArrowheads="1"/>
            </p:cNvSpPr>
            <p:nvPr/>
          </p:nvSpPr>
          <p:spPr bwMode="auto">
            <a:xfrm>
              <a:off x="6161295" y="3776254"/>
              <a:ext cx="344329" cy="32510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0508" name="Rectangle 28"/>
            <p:cNvSpPr>
              <a:spLocks noChangeArrowheads="1"/>
            </p:cNvSpPr>
            <p:nvPr/>
          </p:nvSpPr>
          <p:spPr bwMode="auto">
            <a:xfrm>
              <a:off x="6503511" y="3776254"/>
              <a:ext cx="346441" cy="325107"/>
            </a:xfrm>
            <a:prstGeom prst="rect">
              <a:avLst/>
            </a:prstGeom>
            <a:solidFill>
              <a:srgbClr val="CB2013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0509" name="Rectangle 29"/>
            <p:cNvSpPr>
              <a:spLocks noChangeArrowheads="1"/>
            </p:cNvSpPr>
            <p:nvPr/>
          </p:nvSpPr>
          <p:spPr bwMode="auto">
            <a:xfrm>
              <a:off x="6849953" y="3778407"/>
              <a:ext cx="346441" cy="322954"/>
            </a:xfrm>
            <a:prstGeom prst="rect">
              <a:avLst/>
            </a:prstGeom>
            <a:solidFill>
              <a:srgbClr val="CB2013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0510" name="Rectangle 30"/>
            <p:cNvSpPr>
              <a:spLocks noChangeArrowheads="1"/>
            </p:cNvSpPr>
            <p:nvPr/>
          </p:nvSpPr>
          <p:spPr bwMode="auto">
            <a:xfrm>
              <a:off x="7187944" y="2484438"/>
              <a:ext cx="346441" cy="32295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0511" name="Rectangle 31"/>
            <p:cNvSpPr>
              <a:spLocks noChangeArrowheads="1"/>
            </p:cNvSpPr>
            <p:nvPr/>
          </p:nvSpPr>
          <p:spPr bwMode="auto">
            <a:xfrm>
              <a:off x="7187944" y="2807392"/>
              <a:ext cx="346441" cy="32295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0512" name="Rectangle 32"/>
            <p:cNvSpPr>
              <a:spLocks noChangeArrowheads="1"/>
            </p:cNvSpPr>
            <p:nvPr/>
          </p:nvSpPr>
          <p:spPr bwMode="auto">
            <a:xfrm>
              <a:off x="7187944" y="3128193"/>
              <a:ext cx="346441" cy="32295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0513" name="Rectangle 33"/>
            <p:cNvSpPr>
              <a:spLocks noChangeArrowheads="1"/>
            </p:cNvSpPr>
            <p:nvPr/>
          </p:nvSpPr>
          <p:spPr bwMode="auto">
            <a:xfrm>
              <a:off x="7187944" y="3451147"/>
              <a:ext cx="346441" cy="322954"/>
            </a:xfrm>
            <a:prstGeom prst="rect">
              <a:avLst/>
            </a:prstGeom>
            <a:solidFill>
              <a:schemeClr val="bg2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0514" name="Rectangle 34"/>
            <p:cNvSpPr>
              <a:spLocks noChangeArrowheads="1"/>
            </p:cNvSpPr>
            <p:nvPr/>
          </p:nvSpPr>
          <p:spPr bwMode="auto">
            <a:xfrm>
              <a:off x="7532273" y="2484438"/>
              <a:ext cx="344329" cy="322954"/>
            </a:xfrm>
            <a:prstGeom prst="rect">
              <a:avLst/>
            </a:prstGeom>
            <a:solidFill>
              <a:srgbClr val="92D050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0515" name="Rectangle 35"/>
            <p:cNvSpPr>
              <a:spLocks noChangeArrowheads="1"/>
            </p:cNvSpPr>
            <p:nvPr/>
          </p:nvSpPr>
          <p:spPr bwMode="auto">
            <a:xfrm>
              <a:off x="7532273" y="2807392"/>
              <a:ext cx="344329" cy="32295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0516" name="Rectangle 36"/>
            <p:cNvSpPr>
              <a:spLocks noChangeArrowheads="1"/>
            </p:cNvSpPr>
            <p:nvPr/>
          </p:nvSpPr>
          <p:spPr bwMode="auto">
            <a:xfrm>
              <a:off x="7532273" y="3128193"/>
              <a:ext cx="344329" cy="322954"/>
            </a:xfrm>
            <a:prstGeom prst="rect">
              <a:avLst/>
            </a:prstGeom>
            <a:solidFill>
              <a:srgbClr val="DDDDDD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0517" name="Rectangle 37"/>
            <p:cNvSpPr>
              <a:spLocks noChangeArrowheads="1"/>
            </p:cNvSpPr>
            <p:nvPr/>
          </p:nvSpPr>
          <p:spPr bwMode="auto">
            <a:xfrm>
              <a:off x="7530160" y="3451147"/>
              <a:ext cx="346441" cy="322954"/>
            </a:xfrm>
            <a:prstGeom prst="rect">
              <a:avLst/>
            </a:prstGeom>
            <a:solidFill>
              <a:srgbClr val="92D050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0518" name="Rectangle 38"/>
            <p:cNvSpPr>
              <a:spLocks noChangeArrowheads="1"/>
            </p:cNvSpPr>
            <p:nvPr/>
          </p:nvSpPr>
          <p:spPr bwMode="auto">
            <a:xfrm>
              <a:off x="7876602" y="2484438"/>
              <a:ext cx="344329" cy="32295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0519" name="Rectangle 39"/>
            <p:cNvSpPr>
              <a:spLocks noChangeArrowheads="1"/>
            </p:cNvSpPr>
            <p:nvPr/>
          </p:nvSpPr>
          <p:spPr bwMode="auto">
            <a:xfrm>
              <a:off x="7876602" y="2807392"/>
              <a:ext cx="344329" cy="32295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0520" name="Rectangle 40"/>
            <p:cNvSpPr>
              <a:spLocks noChangeArrowheads="1"/>
            </p:cNvSpPr>
            <p:nvPr/>
          </p:nvSpPr>
          <p:spPr bwMode="auto">
            <a:xfrm>
              <a:off x="7876602" y="3128193"/>
              <a:ext cx="344329" cy="32295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0521" name="Rectangle 41"/>
            <p:cNvSpPr>
              <a:spLocks noChangeArrowheads="1"/>
            </p:cNvSpPr>
            <p:nvPr/>
          </p:nvSpPr>
          <p:spPr bwMode="auto">
            <a:xfrm>
              <a:off x="7876602" y="3451147"/>
              <a:ext cx="344329" cy="32295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0522" name="Rectangle 42"/>
            <p:cNvSpPr>
              <a:spLocks noChangeArrowheads="1"/>
            </p:cNvSpPr>
            <p:nvPr/>
          </p:nvSpPr>
          <p:spPr bwMode="auto">
            <a:xfrm>
              <a:off x="8218818" y="2484438"/>
              <a:ext cx="346441" cy="32295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0523" name="Rectangle 43"/>
            <p:cNvSpPr>
              <a:spLocks noChangeArrowheads="1"/>
            </p:cNvSpPr>
            <p:nvPr/>
          </p:nvSpPr>
          <p:spPr bwMode="auto">
            <a:xfrm>
              <a:off x="8218818" y="2807392"/>
              <a:ext cx="346441" cy="32295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0524" name="Rectangle 44"/>
            <p:cNvSpPr>
              <a:spLocks noChangeArrowheads="1"/>
            </p:cNvSpPr>
            <p:nvPr/>
          </p:nvSpPr>
          <p:spPr bwMode="auto">
            <a:xfrm>
              <a:off x="8218818" y="3128193"/>
              <a:ext cx="346441" cy="322954"/>
            </a:xfrm>
            <a:prstGeom prst="rect">
              <a:avLst/>
            </a:prstGeom>
            <a:solidFill>
              <a:srgbClr val="92D050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0525" name="Rectangle 45"/>
            <p:cNvSpPr>
              <a:spLocks noChangeArrowheads="1"/>
            </p:cNvSpPr>
            <p:nvPr/>
          </p:nvSpPr>
          <p:spPr bwMode="auto">
            <a:xfrm>
              <a:off x="8218818" y="3451147"/>
              <a:ext cx="346441" cy="32295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0526" name="Rectangle 46"/>
            <p:cNvSpPr>
              <a:spLocks noChangeArrowheads="1"/>
            </p:cNvSpPr>
            <p:nvPr/>
          </p:nvSpPr>
          <p:spPr bwMode="auto">
            <a:xfrm>
              <a:off x="8565259" y="2484438"/>
              <a:ext cx="346441" cy="32510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0527" name="Rectangle 47"/>
            <p:cNvSpPr>
              <a:spLocks noChangeArrowheads="1"/>
            </p:cNvSpPr>
            <p:nvPr/>
          </p:nvSpPr>
          <p:spPr bwMode="auto">
            <a:xfrm>
              <a:off x="8565259" y="2807392"/>
              <a:ext cx="346441" cy="32295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0528" name="Rectangle 48"/>
            <p:cNvSpPr>
              <a:spLocks noChangeArrowheads="1"/>
            </p:cNvSpPr>
            <p:nvPr/>
          </p:nvSpPr>
          <p:spPr bwMode="auto">
            <a:xfrm>
              <a:off x="8565259" y="3130346"/>
              <a:ext cx="346441" cy="32295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0529" name="Rectangle 49"/>
            <p:cNvSpPr>
              <a:spLocks noChangeArrowheads="1"/>
            </p:cNvSpPr>
            <p:nvPr/>
          </p:nvSpPr>
          <p:spPr bwMode="auto">
            <a:xfrm>
              <a:off x="8565259" y="3451147"/>
              <a:ext cx="346441" cy="32295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0530" name="Rectangle 50"/>
            <p:cNvSpPr>
              <a:spLocks noChangeArrowheads="1"/>
            </p:cNvSpPr>
            <p:nvPr/>
          </p:nvSpPr>
          <p:spPr bwMode="auto">
            <a:xfrm>
              <a:off x="7187944" y="3774101"/>
              <a:ext cx="346441" cy="325107"/>
            </a:xfrm>
            <a:prstGeom prst="rect">
              <a:avLst/>
            </a:prstGeom>
            <a:solidFill>
              <a:srgbClr val="CB2013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0531" name="Rectangle 51"/>
            <p:cNvSpPr>
              <a:spLocks noChangeArrowheads="1"/>
            </p:cNvSpPr>
            <p:nvPr/>
          </p:nvSpPr>
          <p:spPr bwMode="auto">
            <a:xfrm>
              <a:off x="7532273" y="3774101"/>
              <a:ext cx="344329" cy="32510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0532" name="Rectangle 52"/>
            <p:cNvSpPr>
              <a:spLocks noChangeArrowheads="1"/>
            </p:cNvSpPr>
            <p:nvPr/>
          </p:nvSpPr>
          <p:spPr bwMode="auto">
            <a:xfrm>
              <a:off x="7876602" y="3774101"/>
              <a:ext cx="344329" cy="32510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0533" name="Rectangle 53"/>
            <p:cNvSpPr>
              <a:spLocks noChangeArrowheads="1"/>
            </p:cNvSpPr>
            <p:nvPr/>
          </p:nvSpPr>
          <p:spPr bwMode="auto">
            <a:xfrm>
              <a:off x="8218818" y="3774101"/>
              <a:ext cx="346441" cy="32510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0534" name="Rectangle 54"/>
            <p:cNvSpPr>
              <a:spLocks noChangeArrowheads="1"/>
            </p:cNvSpPr>
            <p:nvPr/>
          </p:nvSpPr>
          <p:spPr bwMode="auto">
            <a:xfrm>
              <a:off x="8565259" y="3776254"/>
              <a:ext cx="346441" cy="32295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0535" name="Rectangle 55"/>
            <p:cNvSpPr>
              <a:spLocks noChangeArrowheads="1"/>
            </p:cNvSpPr>
            <p:nvPr/>
          </p:nvSpPr>
          <p:spPr bwMode="auto">
            <a:xfrm>
              <a:off x="5470525" y="4097055"/>
              <a:ext cx="346441" cy="32295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0536" name="Rectangle 56"/>
            <p:cNvSpPr>
              <a:spLocks noChangeArrowheads="1"/>
            </p:cNvSpPr>
            <p:nvPr/>
          </p:nvSpPr>
          <p:spPr bwMode="auto">
            <a:xfrm>
              <a:off x="5470525" y="4420009"/>
              <a:ext cx="346441" cy="32295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0537" name="Rectangle 57"/>
            <p:cNvSpPr>
              <a:spLocks noChangeArrowheads="1"/>
            </p:cNvSpPr>
            <p:nvPr/>
          </p:nvSpPr>
          <p:spPr bwMode="auto">
            <a:xfrm>
              <a:off x="5470525" y="4740810"/>
              <a:ext cx="346441" cy="32295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0538" name="Rectangle 58"/>
            <p:cNvSpPr>
              <a:spLocks noChangeArrowheads="1"/>
            </p:cNvSpPr>
            <p:nvPr/>
          </p:nvSpPr>
          <p:spPr bwMode="auto">
            <a:xfrm>
              <a:off x="5470525" y="5063764"/>
              <a:ext cx="346441" cy="322954"/>
            </a:xfrm>
            <a:prstGeom prst="rect">
              <a:avLst/>
            </a:prstGeom>
            <a:solidFill>
              <a:srgbClr val="92D050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0539" name="Rectangle 59"/>
            <p:cNvSpPr>
              <a:spLocks noChangeArrowheads="1"/>
            </p:cNvSpPr>
            <p:nvPr/>
          </p:nvSpPr>
          <p:spPr bwMode="auto">
            <a:xfrm>
              <a:off x="5814854" y="4097055"/>
              <a:ext cx="344329" cy="32295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0540" name="Rectangle 60"/>
            <p:cNvSpPr>
              <a:spLocks noChangeArrowheads="1"/>
            </p:cNvSpPr>
            <p:nvPr/>
          </p:nvSpPr>
          <p:spPr bwMode="auto">
            <a:xfrm>
              <a:off x="5814854" y="4420009"/>
              <a:ext cx="344329" cy="32295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0541" name="Rectangle 61"/>
            <p:cNvSpPr>
              <a:spLocks noChangeArrowheads="1"/>
            </p:cNvSpPr>
            <p:nvPr/>
          </p:nvSpPr>
          <p:spPr bwMode="auto">
            <a:xfrm>
              <a:off x="5814854" y="4740810"/>
              <a:ext cx="344329" cy="32295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0542" name="Rectangle 62"/>
            <p:cNvSpPr>
              <a:spLocks noChangeArrowheads="1"/>
            </p:cNvSpPr>
            <p:nvPr/>
          </p:nvSpPr>
          <p:spPr bwMode="auto">
            <a:xfrm>
              <a:off x="5812741" y="5063764"/>
              <a:ext cx="346441" cy="32295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0543" name="Rectangle 63"/>
            <p:cNvSpPr>
              <a:spLocks noChangeArrowheads="1"/>
            </p:cNvSpPr>
            <p:nvPr/>
          </p:nvSpPr>
          <p:spPr bwMode="auto">
            <a:xfrm>
              <a:off x="6159183" y="4097055"/>
              <a:ext cx="344329" cy="322954"/>
            </a:xfrm>
            <a:prstGeom prst="rect">
              <a:avLst/>
            </a:prstGeom>
            <a:solidFill>
              <a:srgbClr val="92D050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0544" name="Rectangle 64"/>
            <p:cNvSpPr>
              <a:spLocks noChangeArrowheads="1"/>
            </p:cNvSpPr>
            <p:nvPr/>
          </p:nvSpPr>
          <p:spPr bwMode="auto">
            <a:xfrm>
              <a:off x="6159183" y="4420009"/>
              <a:ext cx="344329" cy="322954"/>
            </a:xfrm>
            <a:prstGeom prst="rect">
              <a:avLst/>
            </a:prstGeom>
            <a:solidFill>
              <a:schemeClr val="folHlink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0545" name="Rectangle 65"/>
            <p:cNvSpPr>
              <a:spLocks noChangeArrowheads="1"/>
            </p:cNvSpPr>
            <p:nvPr/>
          </p:nvSpPr>
          <p:spPr bwMode="auto">
            <a:xfrm>
              <a:off x="6159183" y="4740810"/>
              <a:ext cx="344329" cy="32295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0546" name="Rectangle 66"/>
            <p:cNvSpPr>
              <a:spLocks noChangeArrowheads="1"/>
            </p:cNvSpPr>
            <p:nvPr/>
          </p:nvSpPr>
          <p:spPr bwMode="auto">
            <a:xfrm>
              <a:off x="6159183" y="5063764"/>
              <a:ext cx="344329" cy="322954"/>
            </a:xfrm>
            <a:prstGeom prst="rect">
              <a:avLst/>
            </a:prstGeom>
            <a:solidFill>
              <a:srgbClr val="DDDDDD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0547" name="Rectangle 67"/>
            <p:cNvSpPr>
              <a:spLocks noChangeArrowheads="1"/>
            </p:cNvSpPr>
            <p:nvPr/>
          </p:nvSpPr>
          <p:spPr bwMode="auto">
            <a:xfrm>
              <a:off x="6501399" y="4097055"/>
              <a:ext cx="346441" cy="322954"/>
            </a:xfrm>
            <a:prstGeom prst="rect">
              <a:avLst/>
            </a:prstGeom>
            <a:solidFill>
              <a:srgbClr val="CB2013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0548" name="Rectangle 68"/>
            <p:cNvSpPr>
              <a:spLocks noChangeArrowheads="1"/>
            </p:cNvSpPr>
            <p:nvPr/>
          </p:nvSpPr>
          <p:spPr bwMode="auto">
            <a:xfrm>
              <a:off x="6501399" y="4420009"/>
              <a:ext cx="346441" cy="322954"/>
            </a:xfrm>
            <a:prstGeom prst="rect">
              <a:avLst/>
            </a:prstGeom>
            <a:solidFill>
              <a:srgbClr val="CB2013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0549" name="Rectangle 69"/>
            <p:cNvSpPr>
              <a:spLocks noChangeArrowheads="1"/>
            </p:cNvSpPr>
            <p:nvPr/>
          </p:nvSpPr>
          <p:spPr bwMode="auto">
            <a:xfrm>
              <a:off x="6501399" y="4740810"/>
              <a:ext cx="346441" cy="32295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0550" name="Rectangle 70"/>
            <p:cNvSpPr>
              <a:spLocks noChangeArrowheads="1"/>
            </p:cNvSpPr>
            <p:nvPr/>
          </p:nvSpPr>
          <p:spPr bwMode="auto">
            <a:xfrm>
              <a:off x="6501399" y="5063764"/>
              <a:ext cx="346441" cy="322954"/>
            </a:xfrm>
            <a:prstGeom prst="rect">
              <a:avLst/>
            </a:prstGeom>
            <a:solidFill>
              <a:srgbClr val="DDDDDD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0551" name="Rectangle 71"/>
            <p:cNvSpPr>
              <a:spLocks noChangeArrowheads="1"/>
            </p:cNvSpPr>
            <p:nvPr/>
          </p:nvSpPr>
          <p:spPr bwMode="auto">
            <a:xfrm>
              <a:off x="6847840" y="4097055"/>
              <a:ext cx="346441" cy="325107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0552" name="Rectangle 72"/>
            <p:cNvSpPr>
              <a:spLocks noChangeArrowheads="1"/>
            </p:cNvSpPr>
            <p:nvPr/>
          </p:nvSpPr>
          <p:spPr bwMode="auto">
            <a:xfrm>
              <a:off x="6847840" y="4420009"/>
              <a:ext cx="346441" cy="322954"/>
            </a:xfrm>
            <a:prstGeom prst="rect">
              <a:avLst/>
            </a:prstGeom>
            <a:solidFill>
              <a:srgbClr val="CB2013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0553" name="Rectangle 73"/>
            <p:cNvSpPr>
              <a:spLocks noChangeArrowheads="1"/>
            </p:cNvSpPr>
            <p:nvPr/>
          </p:nvSpPr>
          <p:spPr bwMode="auto">
            <a:xfrm>
              <a:off x="6847840" y="4742963"/>
              <a:ext cx="346441" cy="322954"/>
            </a:xfrm>
            <a:prstGeom prst="rect">
              <a:avLst/>
            </a:prstGeom>
            <a:solidFill>
              <a:schemeClr val="folHlink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0554" name="Rectangle 74"/>
            <p:cNvSpPr>
              <a:spLocks noChangeArrowheads="1"/>
            </p:cNvSpPr>
            <p:nvPr/>
          </p:nvSpPr>
          <p:spPr bwMode="auto">
            <a:xfrm>
              <a:off x="6847840" y="5063764"/>
              <a:ext cx="346441" cy="32295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0555" name="Rectangle 75"/>
            <p:cNvSpPr>
              <a:spLocks noChangeArrowheads="1"/>
            </p:cNvSpPr>
            <p:nvPr/>
          </p:nvSpPr>
          <p:spPr bwMode="auto">
            <a:xfrm>
              <a:off x="5470525" y="5386718"/>
              <a:ext cx="346441" cy="32510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0556" name="Rectangle 76"/>
            <p:cNvSpPr>
              <a:spLocks noChangeArrowheads="1"/>
            </p:cNvSpPr>
            <p:nvPr/>
          </p:nvSpPr>
          <p:spPr bwMode="auto">
            <a:xfrm>
              <a:off x="5814854" y="5386718"/>
              <a:ext cx="344329" cy="32510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0557" name="Rectangle 77"/>
            <p:cNvSpPr>
              <a:spLocks noChangeArrowheads="1"/>
            </p:cNvSpPr>
            <p:nvPr/>
          </p:nvSpPr>
          <p:spPr bwMode="auto">
            <a:xfrm>
              <a:off x="6159183" y="5386718"/>
              <a:ext cx="344329" cy="325107"/>
            </a:xfrm>
            <a:prstGeom prst="rect">
              <a:avLst/>
            </a:prstGeom>
            <a:solidFill>
              <a:srgbClr val="92D050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0558" name="Rectangle 78"/>
            <p:cNvSpPr>
              <a:spLocks noChangeArrowheads="1"/>
            </p:cNvSpPr>
            <p:nvPr/>
          </p:nvSpPr>
          <p:spPr bwMode="auto">
            <a:xfrm>
              <a:off x="6501399" y="5386718"/>
              <a:ext cx="346441" cy="32510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0559" name="Rectangle 79"/>
            <p:cNvSpPr>
              <a:spLocks noChangeArrowheads="1"/>
            </p:cNvSpPr>
            <p:nvPr/>
          </p:nvSpPr>
          <p:spPr bwMode="auto">
            <a:xfrm>
              <a:off x="6847840" y="5388871"/>
              <a:ext cx="346441" cy="32295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0560" name="Rectangle 80"/>
            <p:cNvSpPr>
              <a:spLocks noChangeArrowheads="1"/>
            </p:cNvSpPr>
            <p:nvPr/>
          </p:nvSpPr>
          <p:spPr bwMode="auto">
            <a:xfrm>
              <a:off x="7190057" y="4097055"/>
              <a:ext cx="346441" cy="322954"/>
            </a:xfrm>
            <a:prstGeom prst="rect">
              <a:avLst/>
            </a:prstGeom>
            <a:solidFill>
              <a:srgbClr val="CB2013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0561" name="Rectangle 81"/>
            <p:cNvSpPr>
              <a:spLocks noChangeArrowheads="1"/>
            </p:cNvSpPr>
            <p:nvPr/>
          </p:nvSpPr>
          <p:spPr bwMode="auto">
            <a:xfrm>
              <a:off x="7190057" y="4420009"/>
              <a:ext cx="346441" cy="322954"/>
            </a:xfrm>
            <a:prstGeom prst="rect">
              <a:avLst/>
            </a:prstGeom>
            <a:solidFill>
              <a:srgbClr val="CB2013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0562" name="Rectangle 82"/>
            <p:cNvSpPr>
              <a:spLocks noChangeArrowheads="1"/>
            </p:cNvSpPr>
            <p:nvPr/>
          </p:nvSpPr>
          <p:spPr bwMode="auto">
            <a:xfrm>
              <a:off x="7190057" y="4740810"/>
              <a:ext cx="346441" cy="32295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0563" name="Rectangle 83"/>
            <p:cNvSpPr>
              <a:spLocks noChangeArrowheads="1"/>
            </p:cNvSpPr>
            <p:nvPr/>
          </p:nvSpPr>
          <p:spPr bwMode="auto">
            <a:xfrm>
              <a:off x="7190057" y="5063764"/>
              <a:ext cx="346441" cy="32295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0564" name="Rectangle 84"/>
            <p:cNvSpPr>
              <a:spLocks noChangeArrowheads="1"/>
            </p:cNvSpPr>
            <p:nvPr/>
          </p:nvSpPr>
          <p:spPr bwMode="auto">
            <a:xfrm>
              <a:off x="7534385" y="4097055"/>
              <a:ext cx="344329" cy="322954"/>
            </a:xfrm>
            <a:prstGeom prst="rect">
              <a:avLst/>
            </a:prstGeom>
            <a:solidFill>
              <a:schemeClr val="folHlink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0565" name="Rectangle 85"/>
            <p:cNvSpPr>
              <a:spLocks noChangeArrowheads="1"/>
            </p:cNvSpPr>
            <p:nvPr/>
          </p:nvSpPr>
          <p:spPr bwMode="auto">
            <a:xfrm>
              <a:off x="7534385" y="4420009"/>
              <a:ext cx="344329" cy="32295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0566" name="Rectangle 86"/>
            <p:cNvSpPr>
              <a:spLocks noChangeArrowheads="1"/>
            </p:cNvSpPr>
            <p:nvPr/>
          </p:nvSpPr>
          <p:spPr bwMode="auto">
            <a:xfrm>
              <a:off x="7534385" y="4740810"/>
              <a:ext cx="344329" cy="322954"/>
            </a:xfrm>
            <a:prstGeom prst="rect">
              <a:avLst/>
            </a:prstGeom>
            <a:solidFill>
              <a:srgbClr val="DDDDDD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0567" name="Rectangle 87"/>
            <p:cNvSpPr>
              <a:spLocks noChangeArrowheads="1"/>
            </p:cNvSpPr>
            <p:nvPr/>
          </p:nvSpPr>
          <p:spPr bwMode="auto">
            <a:xfrm>
              <a:off x="7532273" y="5063764"/>
              <a:ext cx="346441" cy="322954"/>
            </a:xfrm>
            <a:prstGeom prst="rect">
              <a:avLst/>
            </a:prstGeom>
            <a:solidFill>
              <a:srgbClr val="92D050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0568" name="Rectangle 88"/>
            <p:cNvSpPr>
              <a:spLocks noChangeArrowheads="1"/>
            </p:cNvSpPr>
            <p:nvPr/>
          </p:nvSpPr>
          <p:spPr bwMode="auto">
            <a:xfrm>
              <a:off x="7878714" y="4097055"/>
              <a:ext cx="344329" cy="32295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0569" name="Rectangle 89"/>
            <p:cNvSpPr>
              <a:spLocks noChangeArrowheads="1"/>
            </p:cNvSpPr>
            <p:nvPr/>
          </p:nvSpPr>
          <p:spPr bwMode="auto">
            <a:xfrm>
              <a:off x="7878714" y="4420009"/>
              <a:ext cx="344329" cy="32295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0570" name="Rectangle 90"/>
            <p:cNvSpPr>
              <a:spLocks noChangeArrowheads="1"/>
            </p:cNvSpPr>
            <p:nvPr/>
          </p:nvSpPr>
          <p:spPr bwMode="auto">
            <a:xfrm>
              <a:off x="7878714" y="4740810"/>
              <a:ext cx="344329" cy="32295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0571" name="Rectangle 91"/>
            <p:cNvSpPr>
              <a:spLocks noChangeArrowheads="1"/>
            </p:cNvSpPr>
            <p:nvPr/>
          </p:nvSpPr>
          <p:spPr bwMode="auto">
            <a:xfrm>
              <a:off x="7878714" y="5063764"/>
              <a:ext cx="344329" cy="32295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0572" name="Rectangle 92"/>
            <p:cNvSpPr>
              <a:spLocks noChangeArrowheads="1"/>
            </p:cNvSpPr>
            <p:nvPr/>
          </p:nvSpPr>
          <p:spPr bwMode="auto">
            <a:xfrm>
              <a:off x="8220931" y="4097055"/>
              <a:ext cx="346441" cy="32295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0573" name="Rectangle 93"/>
            <p:cNvSpPr>
              <a:spLocks noChangeArrowheads="1"/>
            </p:cNvSpPr>
            <p:nvPr/>
          </p:nvSpPr>
          <p:spPr bwMode="auto">
            <a:xfrm>
              <a:off x="8220931" y="4420009"/>
              <a:ext cx="346441" cy="32295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0574" name="Rectangle 94"/>
            <p:cNvSpPr>
              <a:spLocks noChangeArrowheads="1"/>
            </p:cNvSpPr>
            <p:nvPr/>
          </p:nvSpPr>
          <p:spPr bwMode="auto">
            <a:xfrm>
              <a:off x="8220931" y="4740810"/>
              <a:ext cx="346441" cy="32295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0575" name="Rectangle 95"/>
            <p:cNvSpPr>
              <a:spLocks noChangeArrowheads="1"/>
            </p:cNvSpPr>
            <p:nvPr/>
          </p:nvSpPr>
          <p:spPr bwMode="auto">
            <a:xfrm>
              <a:off x="8220931" y="5063764"/>
              <a:ext cx="346441" cy="322954"/>
            </a:xfrm>
            <a:prstGeom prst="rect">
              <a:avLst/>
            </a:prstGeom>
            <a:solidFill>
              <a:srgbClr val="92D050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0576" name="Rectangle 96"/>
            <p:cNvSpPr>
              <a:spLocks noChangeArrowheads="1"/>
            </p:cNvSpPr>
            <p:nvPr/>
          </p:nvSpPr>
          <p:spPr bwMode="auto">
            <a:xfrm>
              <a:off x="8567372" y="4097055"/>
              <a:ext cx="346441" cy="32510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0577" name="Rectangle 97"/>
            <p:cNvSpPr>
              <a:spLocks noChangeArrowheads="1"/>
            </p:cNvSpPr>
            <p:nvPr/>
          </p:nvSpPr>
          <p:spPr bwMode="auto">
            <a:xfrm>
              <a:off x="8567372" y="4420009"/>
              <a:ext cx="346441" cy="32295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0578" name="Rectangle 98"/>
            <p:cNvSpPr>
              <a:spLocks noChangeArrowheads="1"/>
            </p:cNvSpPr>
            <p:nvPr/>
          </p:nvSpPr>
          <p:spPr bwMode="auto">
            <a:xfrm>
              <a:off x="8567372" y="4742963"/>
              <a:ext cx="346441" cy="32295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0579" name="Rectangle 99"/>
            <p:cNvSpPr>
              <a:spLocks noChangeArrowheads="1"/>
            </p:cNvSpPr>
            <p:nvPr/>
          </p:nvSpPr>
          <p:spPr bwMode="auto">
            <a:xfrm>
              <a:off x="8567372" y="5063764"/>
              <a:ext cx="346441" cy="32295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0580" name="Rectangle 100"/>
            <p:cNvSpPr>
              <a:spLocks noChangeArrowheads="1"/>
            </p:cNvSpPr>
            <p:nvPr/>
          </p:nvSpPr>
          <p:spPr bwMode="auto">
            <a:xfrm>
              <a:off x="7190057" y="5386718"/>
              <a:ext cx="346441" cy="32510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0581" name="Rectangle 101"/>
            <p:cNvSpPr>
              <a:spLocks noChangeArrowheads="1"/>
            </p:cNvSpPr>
            <p:nvPr/>
          </p:nvSpPr>
          <p:spPr bwMode="auto">
            <a:xfrm>
              <a:off x="7534385" y="5386718"/>
              <a:ext cx="344329" cy="32510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0582" name="Rectangle 102"/>
            <p:cNvSpPr>
              <a:spLocks noChangeArrowheads="1"/>
            </p:cNvSpPr>
            <p:nvPr/>
          </p:nvSpPr>
          <p:spPr bwMode="auto">
            <a:xfrm>
              <a:off x="7878714" y="5386718"/>
              <a:ext cx="344329" cy="32510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0583" name="Rectangle 103"/>
            <p:cNvSpPr>
              <a:spLocks noChangeArrowheads="1"/>
            </p:cNvSpPr>
            <p:nvPr/>
          </p:nvSpPr>
          <p:spPr bwMode="auto">
            <a:xfrm>
              <a:off x="8220931" y="5386718"/>
              <a:ext cx="346441" cy="32510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0584" name="Rectangle 104"/>
            <p:cNvSpPr>
              <a:spLocks noChangeArrowheads="1"/>
            </p:cNvSpPr>
            <p:nvPr/>
          </p:nvSpPr>
          <p:spPr bwMode="auto">
            <a:xfrm>
              <a:off x="8567372" y="5388871"/>
              <a:ext cx="346441" cy="32295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0585" name="Text Box 105"/>
            <p:cNvSpPr txBox="1">
              <a:spLocks noChangeArrowheads="1"/>
            </p:cNvSpPr>
            <p:nvPr/>
          </p:nvSpPr>
          <p:spPr bwMode="auto">
            <a:xfrm>
              <a:off x="6792913" y="4081463"/>
              <a:ext cx="407987" cy="366712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0"/>
                </a:spcBef>
              </a:pPr>
              <a:r>
                <a:rPr lang="en-US" sz="1800">
                  <a:solidFill>
                    <a:schemeClr val="bg1"/>
                  </a:solidFill>
                  <a:latin typeface="Lucida Sans Unicode" pitchFamily="34" charset="0"/>
                </a:rPr>
                <a:t>F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AutoShape 2"/>
          <p:cNvSpPr>
            <a:spLocks noChangeArrowheads="1"/>
          </p:cNvSpPr>
          <p:nvPr/>
        </p:nvSpPr>
        <p:spPr bwMode="auto">
          <a:xfrm>
            <a:off x="1270000" y="2614613"/>
            <a:ext cx="3352800" cy="533400"/>
          </a:xfrm>
          <a:prstGeom prst="parallelogram">
            <a:avLst>
              <a:gd name="adj" fmla="val 157143"/>
            </a:avLst>
          </a:prstGeom>
          <a:solidFill>
            <a:srgbClr val="EAEAEA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507" name="Oval 3"/>
          <p:cNvSpPr>
            <a:spLocks noChangeArrowheads="1"/>
          </p:cNvSpPr>
          <p:nvPr/>
        </p:nvSpPr>
        <p:spPr bwMode="auto">
          <a:xfrm>
            <a:off x="1920875" y="1624013"/>
            <a:ext cx="547688" cy="762000"/>
          </a:xfrm>
          <a:prstGeom prst="ellipse">
            <a:avLst/>
          </a:prstGeom>
          <a:solidFill>
            <a:srgbClr val="99FF66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508" name="Line 4"/>
          <p:cNvSpPr>
            <a:spLocks noChangeShapeType="1"/>
          </p:cNvSpPr>
          <p:nvPr/>
        </p:nvSpPr>
        <p:spPr bwMode="auto">
          <a:xfrm>
            <a:off x="2212975" y="2386013"/>
            <a:ext cx="0" cy="3810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509" name="AutoShape 5"/>
          <p:cNvSpPr>
            <a:spLocks noChangeArrowheads="1"/>
          </p:cNvSpPr>
          <p:nvPr/>
        </p:nvSpPr>
        <p:spPr bwMode="auto">
          <a:xfrm>
            <a:off x="2684463" y="1384300"/>
            <a:ext cx="509587" cy="108267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510" name="Line 6"/>
          <p:cNvSpPr>
            <a:spLocks noChangeShapeType="1"/>
          </p:cNvSpPr>
          <p:nvPr/>
        </p:nvSpPr>
        <p:spPr bwMode="auto">
          <a:xfrm>
            <a:off x="2946400" y="2462213"/>
            <a:ext cx="0" cy="45720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511" name="Oval 7"/>
          <p:cNvSpPr>
            <a:spLocks noChangeArrowheads="1"/>
          </p:cNvSpPr>
          <p:nvPr/>
        </p:nvSpPr>
        <p:spPr bwMode="auto">
          <a:xfrm>
            <a:off x="3148013" y="1450975"/>
            <a:ext cx="304800" cy="944563"/>
          </a:xfrm>
          <a:prstGeom prst="ellipse">
            <a:avLst/>
          </a:prstGeom>
          <a:solidFill>
            <a:srgbClr val="00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512" name="Line 8"/>
          <p:cNvSpPr>
            <a:spLocks noChangeShapeType="1"/>
          </p:cNvSpPr>
          <p:nvPr/>
        </p:nvSpPr>
        <p:spPr bwMode="auto">
          <a:xfrm>
            <a:off x="3300413" y="2395538"/>
            <a:ext cx="0" cy="381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513" name="Line 9"/>
          <p:cNvSpPr>
            <a:spLocks noChangeShapeType="1"/>
          </p:cNvSpPr>
          <p:nvPr/>
        </p:nvSpPr>
        <p:spPr bwMode="auto">
          <a:xfrm>
            <a:off x="2455863" y="2582863"/>
            <a:ext cx="0" cy="381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514" name="Line 10"/>
          <p:cNvSpPr>
            <a:spLocks noChangeShapeType="1"/>
          </p:cNvSpPr>
          <p:nvPr/>
        </p:nvSpPr>
        <p:spPr bwMode="auto">
          <a:xfrm>
            <a:off x="3841750" y="2481263"/>
            <a:ext cx="0" cy="457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515" name="Line 11"/>
          <p:cNvSpPr>
            <a:spLocks noChangeShapeType="1"/>
          </p:cNvSpPr>
          <p:nvPr/>
        </p:nvSpPr>
        <p:spPr bwMode="auto">
          <a:xfrm>
            <a:off x="1736725" y="2713038"/>
            <a:ext cx="0" cy="381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516" name="Line 12"/>
          <p:cNvSpPr>
            <a:spLocks noChangeShapeType="1"/>
          </p:cNvSpPr>
          <p:nvPr/>
        </p:nvSpPr>
        <p:spPr bwMode="auto">
          <a:xfrm>
            <a:off x="4265613" y="2349500"/>
            <a:ext cx="0" cy="38100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517" name="Oval 13"/>
          <p:cNvSpPr>
            <a:spLocks noChangeArrowheads="1"/>
          </p:cNvSpPr>
          <p:nvPr/>
        </p:nvSpPr>
        <p:spPr bwMode="auto">
          <a:xfrm>
            <a:off x="3402013" y="2546350"/>
            <a:ext cx="304800" cy="304800"/>
          </a:xfrm>
          <a:prstGeom prst="ellipse">
            <a:avLst/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518" name="Line 14"/>
          <p:cNvSpPr>
            <a:spLocks noChangeShapeType="1"/>
          </p:cNvSpPr>
          <p:nvPr/>
        </p:nvSpPr>
        <p:spPr bwMode="auto">
          <a:xfrm>
            <a:off x="3560763" y="2836863"/>
            <a:ext cx="1587" cy="152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519" name="Rectangle 15"/>
          <p:cNvSpPr>
            <a:spLocks noChangeArrowheads="1"/>
          </p:cNvSpPr>
          <p:nvPr/>
        </p:nvSpPr>
        <p:spPr bwMode="auto">
          <a:xfrm>
            <a:off x="1270000" y="3154363"/>
            <a:ext cx="2509838" cy="430212"/>
          </a:xfrm>
          <a:prstGeom prst="rect">
            <a:avLst/>
          </a:prstGeom>
          <a:solidFill>
            <a:srgbClr val="B2B2B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520" name="AutoShape 16"/>
          <p:cNvSpPr>
            <a:spLocks noChangeArrowheads="1"/>
          </p:cNvSpPr>
          <p:nvPr/>
        </p:nvSpPr>
        <p:spPr bwMode="auto">
          <a:xfrm rot="5400000" flipV="1">
            <a:off x="3719513" y="2670175"/>
            <a:ext cx="962025" cy="841375"/>
          </a:xfrm>
          <a:prstGeom prst="parallelogram">
            <a:avLst>
              <a:gd name="adj" fmla="val 64147"/>
            </a:avLst>
          </a:prstGeom>
          <a:solidFill>
            <a:srgbClr val="B2B2B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521" name="Text Box 17"/>
          <p:cNvSpPr txBox="1">
            <a:spLocks noChangeArrowheads="1"/>
          </p:cNvSpPr>
          <p:nvPr/>
        </p:nvSpPr>
        <p:spPr bwMode="auto">
          <a:xfrm>
            <a:off x="1246188" y="3235325"/>
            <a:ext cx="247015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lang="en-US" sz="1400" b="1">
                <a:latin typeface="Verdana" pitchFamily="34" charset="0"/>
              </a:rPr>
              <a:t>Soil Carbon &amp; Nitrogen</a:t>
            </a:r>
          </a:p>
        </p:txBody>
      </p:sp>
      <p:sp>
        <p:nvSpPr>
          <p:cNvPr id="21522" name="AutoShape 18"/>
          <p:cNvSpPr>
            <a:spLocks noChangeArrowheads="1"/>
          </p:cNvSpPr>
          <p:nvPr/>
        </p:nvSpPr>
        <p:spPr bwMode="auto">
          <a:xfrm>
            <a:off x="3811588" y="4521200"/>
            <a:ext cx="727075" cy="784225"/>
          </a:xfrm>
          <a:prstGeom prst="roundRect">
            <a:avLst>
              <a:gd name="adj" fmla="val 16667"/>
            </a:avLst>
          </a:prstGeom>
          <a:solidFill>
            <a:srgbClr val="66FFFF"/>
          </a:solidFill>
          <a:ln w="38100">
            <a:solidFill>
              <a:srgbClr val="0066FF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0"/>
              </a:spcBef>
            </a:pPr>
            <a:r>
              <a:rPr lang="en-US" sz="1800">
                <a:latin typeface="Verdana" pitchFamily="34" charset="0"/>
              </a:rPr>
              <a:t>Wind</a:t>
            </a:r>
          </a:p>
        </p:txBody>
      </p:sp>
      <p:sp>
        <p:nvSpPr>
          <p:cNvPr id="21523" name="AutoShape 19"/>
          <p:cNvSpPr>
            <a:spLocks noChangeArrowheads="1"/>
          </p:cNvSpPr>
          <p:nvPr/>
        </p:nvSpPr>
        <p:spPr bwMode="auto">
          <a:xfrm>
            <a:off x="430213" y="4741863"/>
            <a:ext cx="984250" cy="534987"/>
          </a:xfrm>
          <a:prstGeom prst="roundRect">
            <a:avLst>
              <a:gd name="adj" fmla="val 16667"/>
            </a:avLst>
          </a:prstGeom>
          <a:solidFill>
            <a:srgbClr val="99FF99"/>
          </a:solidFill>
          <a:ln w="38100">
            <a:solidFill>
              <a:srgbClr val="00CC00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0"/>
              </a:spcBef>
            </a:pPr>
            <a:r>
              <a:rPr lang="en-US" sz="1800">
                <a:latin typeface="Verdana" pitchFamily="34" charset="0"/>
              </a:rPr>
              <a:t>Harvest</a:t>
            </a:r>
          </a:p>
        </p:txBody>
      </p:sp>
      <p:sp>
        <p:nvSpPr>
          <p:cNvPr id="21524" name="AutoShape 20"/>
          <p:cNvSpPr>
            <a:spLocks noChangeArrowheads="1"/>
          </p:cNvSpPr>
          <p:nvPr/>
        </p:nvSpPr>
        <p:spPr bwMode="auto">
          <a:xfrm>
            <a:off x="3819525" y="3676650"/>
            <a:ext cx="727075" cy="784225"/>
          </a:xfrm>
          <a:prstGeom prst="roundRect">
            <a:avLst>
              <a:gd name="adj" fmla="val 16667"/>
            </a:avLst>
          </a:prstGeom>
          <a:solidFill>
            <a:srgbClr val="FFCC00"/>
          </a:solidFill>
          <a:ln w="38100">
            <a:solidFill>
              <a:srgbClr val="FF3300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0"/>
              </a:spcBef>
            </a:pPr>
            <a:r>
              <a:rPr lang="en-US" sz="1800">
                <a:latin typeface="Verdana" pitchFamily="34" charset="0"/>
              </a:rPr>
              <a:t>Fire</a:t>
            </a:r>
          </a:p>
        </p:txBody>
      </p:sp>
      <p:sp>
        <p:nvSpPr>
          <p:cNvPr id="21525" name="Line 21"/>
          <p:cNvSpPr>
            <a:spLocks noChangeShapeType="1"/>
          </p:cNvSpPr>
          <p:nvPr/>
        </p:nvSpPr>
        <p:spPr bwMode="auto">
          <a:xfrm flipV="1">
            <a:off x="1395413" y="4791075"/>
            <a:ext cx="307975" cy="204788"/>
          </a:xfrm>
          <a:prstGeom prst="line">
            <a:avLst/>
          </a:prstGeom>
          <a:noFill/>
          <a:ln w="38100">
            <a:solidFill>
              <a:srgbClr val="00CC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1526" name="Text Box 22"/>
          <p:cNvSpPr txBox="1">
            <a:spLocks noChangeArrowheads="1"/>
          </p:cNvSpPr>
          <p:nvPr/>
        </p:nvSpPr>
        <p:spPr bwMode="auto">
          <a:xfrm>
            <a:off x="1589088" y="2895600"/>
            <a:ext cx="223837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1400" b="1">
                <a:latin typeface="Verdana" pitchFamily="34" charset="0"/>
              </a:rPr>
              <a:t>Cohort Biomass</a:t>
            </a:r>
          </a:p>
        </p:txBody>
      </p:sp>
      <p:sp>
        <p:nvSpPr>
          <p:cNvPr id="21527" name="Rectangle 23"/>
          <p:cNvSpPr>
            <a:spLocks noChangeArrowheads="1"/>
          </p:cNvSpPr>
          <p:nvPr/>
        </p:nvSpPr>
        <p:spPr bwMode="auto">
          <a:xfrm>
            <a:off x="2620963" y="4422775"/>
            <a:ext cx="117475" cy="107950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528" name="Rectangle 24"/>
          <p:cNvSpPr>
            <a:spLocks noChangeArrowheads="1"/>
          </p:cNvSpPr>
          <p:nvPr/>
        </p:nvSpPr>
        <p:spPr bwMode="auto">
          <a:xfrm>
            <a:off x="2738438" y="4422775"/>
            <a:ext cx="120650" cy="107950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529" name="Rectangle 25"/>
          <p:cNvSpPr>
            <a:spLocks noChangeArrowheads="1"/>
          </p:cNvSpPr>
          <p:nvPr/>
        </p:nvSpPr>
        <p:spPr bwMode="auto">
          <a:xfrm>
            <a:off x="2738438" y="4422775"/>
            <a:ext cx="120650" cy="107950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530" name="Rectangle 26"/>
          <p:cNvSpPr>
            <a:spLocks noChangeArrowheads="1"/>
          </p:cNvSpPr>
          <p:nvPr/>
        </p:nvSpPr>
        <p:spPr bwMode="auto">
          <a:xfrm>
            <a:off x="2859088" y="4422775"/>
            <a:ext cx="117475" cy="107950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531" name="Rectangle 27"/>
          <p:cNvSpPr>
            <a:spLocks noChangeArrowheads="1"/>
          </p:cNvSpPr>
          <p:nvPr/>
        </p:nvSpPr>
        <p:spPr bwMode="auto">
          <a:xfrm>
            <a:off x="2859088" y="4422775"/>
            <a:ext cx="117475" cy="107950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532" name="Rectangle 28"/>
          <p:cNvSpPr>
            <a:spLocks noChangeArrowheads="1"/>
          </p:cNvSpPr>
          <p:nvPr/>
        </p:nvSpPr>
        <p:spPr bwMode="auto">
          <a:xfrm>
            <a:off x="2976563" y="4422775"/>
            <a:ext cx="112712" cy="107950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533" name="Rectangle 29"/>
          <p:cNvSpPr>
            <a:spLocks noChangeArrowheads="1"/>
          </p:cNvSpPr>
          <p:nvPr/>
        </p:nvSpPr>
        <p:spPr bwMode="auto">
          <a:xfrm>
            <a:off x="2976563" y="4422775"/>
            <a:ext cx="112712" cy="107950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534" name="Rectangle 30"/>
          <p:cNvSpPr>
            <a:spLocks noChangeArrowheads="1"/>
          </p:cNvSpPr>
          <p:nvPr/>
        </p:nvSpPr>
        <p:spPr bwMode="auto">
          <a:xfrm>
            <a:off x="3089275" y="4422775"/>
            <a:ext cx="120650" cy="107950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535" name="Rectangle 31"/>
          <p:cNvSpPr>
            <a:spLocks noChangeArrowheads="1"/>
          </p:cNvSpPr>
          <p:nvPr/>
        </p:nvSpPr>
        <p:spPr bwMode="auto">
          <a:xfrm>
            <a:off x="3089275" y="4422775"/>
            <a:ext cx="120650" cy="107950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536" name="Rectangle 32"/>
          <p:cNvSpPr>
            <a:spLocks noChangeArrowheads="1"/>
          </p:cNvSpPr>
          <p:nvPr/>
        </p:nvSpPr>
        <p:spPr bwMode="auto">
          <a:xfrm>
            <a:off x="3209925" y="4422775"/>
            <a:ext cx="120650" cy="107950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537" name="Rectangle 33"/>
          <p:cNvSpPr>
            <a:spLocks noChangeArrowheads="1"/>
          </p:cNvSpPr>
          <p:nvPr/>
        </p:nvSpPr>
        <p:spPr bwMode="auto">
          <a:xfrm>
            <a:off x="3209925" y="4422775"/>
            <a:ext cx="120650" cy="107950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538" name="Rectangle 34"/>
          <p:cNvSpPr>
            <a:spLocks noChangeArrowheads="1"/>
          </p:cNvSpPr>
          <p:nvPr/>
        </p:nvSpPr>
        <p:spPr bwMode="auto">
          <a:xfrm>
            <a:off x="3330575" y="4422775"/>
            <a:ext cx="117475" cy="107950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539" name="Rectangle 35"/>
          <p:cNvSpPr>
            <a:spLocks noChangeArrowheads="1"/>
          </p:cNvSpPr>
          <p:nvPr/>
        </p:nvSpPr>
        <p:spPr bwMode="auto">
          <a:xfrm>
            <a:off x="3330575" y="4422775"/>
            <a:ext cx="117475" cy="107950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540" name="Rectangle 36"/>
          <p:cNvSpPr>
            <a:spLocks noChangeArrowheads="1"/>
          </p:cNvSpPr>
          <p:nvPr/>
        </p:nvSpPr>
        <p:spPr bwMode="auto">
          <a:xfrm>
            <a:off x="3448050" y="4422775"/>
            <a:ext cx="115888" cy="107950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541" name="Rectangle 37"/>
          <p:cNvSpPr>
            <a:spLocks noChangeArrowheads="1"/>
          </p:cNvSpPr>
          <p:nvPr/>
        </p:nvSpPr>
        <p:spPr bwMode="auto">
          <a:xfrm>
            <a:off x="3448050" y="4422775"/>
            <a:ext cx="115888" cy="107950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542" name="Rectangle 38"/>
          <p:cNvSpPr>
            <a:spLocks noChangeArrowheads="1"/>
          </p:cNvSpPr>
          <p:nvPr/>
        </p:nvSpPr>
        <p:spPr bwMode="auto">
          <a:xfrm>
            <a:off x="3563938" y="4422775"/>
            <a:ext cx="117475" cy="107950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543" name="Rectangle 39"/>
          <p:cNvSpPr>
            <a:spLocks noChangeArrowheads="1"/>
          </p:cNvSpPr>
          <p:nvPr/>
        </p:nvSpPr>
        <p:spPr bwMode="auto">
          <a:xfrm>
            <a:off x="3563938" y="4422775"/>
            <a:ext cx="117475" cy="107950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544" name="Rectangle 40"/>
          <p:cNvSpPr>
            <a:spLocks noChangeArrowheads="1"/>
          </p:cNvSpPr>
          <p:nvPr/>
        </p:nvSpPr>
        <p:spPr bwMode="auto">
          <a:xfrm>
            <a:off x="1677988" y="4530725"/>
            <a:ext cx="117475" cy="111125"/>
          </a:xfrm>
          <a:prstGeom prst="rect">
            <a:avLst/>
          </a:prstGeom>
          <a:solidFill>
            <a:srgbClr val="99FF99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545" name="Rectangle 41"/>
          <p:cNvSpPr>
            <a:spLocks noChangeArrowheads="1"/>
          </p:cNvSpPr>
          <p:nvPr/>
        </p:nvSpPr>
        <p:spPr bwMode="auto">
          <a:xfrm>
            <a:off x="1677988" y="4530725"/>
            <a:ext cx="117475" cy="111125"/>
          </a:xfrm>
          <a:prstGeom prst="rect">
            <a:avLst/>
          </a:prstGeom>
          <a:solidFill>
            <a:srgbClr val="99FF99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546" name="Rectangle 42"/>
          <p:cNvSpPr>
            <a:spLocks noChangeArrowheads="1"/>
          </p:cNvSpPr>
          <p:nvPr/>
        </p:nvSpPr>
        <p:spPr bwMode="auto">
          <a:xfrm>
            <a:off x="1795463" y="4530725"/>
            <a:ext cx="115887" cy="111125"/>
          </a:xfrm>
          <a:prstGeom prst="rect">
            <a:avLst/>
          </a:prstGeom>
          <a:solidFill>
            <a:srgbClr val="99FF99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547" name="Rectangle 43"/>
          <p:cNvSpPr>
            <a:spLocks noChangeArrowheads="1"/>
          </p:cNvSpPr>
          <p:nvPr/>
        </p:nvSpPr>
        <p:spPr bwMode="auto">
          <a:xfrm>
            <a:off x="1795463" y="4530725"/>
            <a:ext cx="115887" cy="111125"/>
          </a:xfrm>
          <a:prstGeom prst="rect">
            <a:avLst/>
          </a:prstGeom>
          <a:solidFill>
            <a:srgbClr val="99FF99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548" name="Rectangle 44"/>
          <p:cNvSpPr>
            <a:spLocks noChangeArrowheads="1"/>
          </p:cNvSpPr>
          <p:nvPr/>
        </p:nvSpPr>
        <p:spPr bwMode="auto">
          <a:xfrm>
            <a:off x="1911350" y="4530725"/>
            <a:ext cx="117475" cy="111125"/>
          </a:xfrm>
          <a:prstGeom prst="rect">
            <a:avLst/>
          </a:prstGeom>
          <a:solidFill>
            <a:srgbClr val="99FF99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549" name="Rectangle 45"/>
          <p:cNvSpPr>
            <a:spLocks noChangeArrowheads="1"/>
          </p:cNvSpPr>
          <p:nvPr/>
        </p:nvSpPr>
        <p:spPr bwMode="auto">
          <a:xfrm>
            <a:off x="1911350" y="4530725"/>
            <a:ext cx="117475" cy="111125"/>
          </a:xfrm>
          <a:prstGeom prst="rect">
            <a:avLst/>
          </a:prstGeom>
          <a:solidFill>
            <a:srgbClr val="99FF99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550" name="Rectangle 46"/>
          <p:cNvSpPr>
            <a:spLocks noChangeArrowheads="1"/>
          </p:cNvSpPr>
          <p:nvPr/>
        </p:nvSpPr>
        <p:spPr bwMode="auto">
          <a:xfrm>
            <a:off x="2028825" y="4530725"/>
            <a:ext cx="117475" cy="111125"/>
          </a:xfrm>
          <a:prstGeom prst="rect">
            <a:avLst/>
          </a:prstGeom>
          <a:solidFill>
            <a:srgbClr val="99FF99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551" name="Rectangle 47"/>
          <p:cNvSpPr>
            <a:spLocks noChangeArrowheads="1"/>
          </p:cNvSpPr>
          <p:nvPr/>
        </p:nvSpPr>
        <p:spPr bwMode="auto">
          <a:xfrm>
            <a:off x="2028825" y="4530725"/>
            <a:ext cx="117475" cy="111125"/>
          </a:xfrm>
          <a:prstGeom prst="rect">
            <a:avLst/>
          </a:prstGeom>
          <a:solidFill>
            <a:srgbClr val="99FF99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552" name="Rectangle 48"/>
          <p:cNvSpPr>
            <a:spLocks noChangeArrowheads="1"/>
          </p:cNvSpPr>
          <p:nvPr/>
        </p:nvSpPr>
        <p:spPr bwMode="auto">
          <a:xfrm>
            <a:off x="2146300" y="4530725"/>
            <a:ext cx="120650" cy="111125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553" name="Rectangle 49"/>
          <p:cNvSpPr>
            <a:spLocks noChangeArrowheads="1"/>
          </p:cNvSpPr>
          <p:nvPr/>
        </p:nvSpPr>
        <p:spPr bwMode="auto">
          <a:xfrm>
            <a:off x="2146300" y="4530725"/>
            <a:ext cx="120650" cy="11112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554" name="Rectangle 50"/>
          <p:cNvSpPr>
            <a:spLocks noChangeArrowheads="1"/>
          </p:cNvSpPr>
          <p:nvPr/>
        </p:nvSpPr>
        <p:spPr bwMode="auto">
          <a:xfrm>
            <a:off x="2266950" y="4530725"/>
            <a:ext cx="115888" cy="111125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555" name="Rectangle 51"/>
          <p:cNvSpPr>
            <a:spLocks noChangeArrowheads="1"/>
          </p:cNvSpPr>
          <p:nvPr/>
        </p:nvSpPr>
        <p:spPr bwMode="auto">
          <a:xfrm>
            <a:off x="2266950" y="4530725"/>
            <a:ext cx="115888" cy="11112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556" name="Rectangle 52"/>
          <p:cNvSpPr>
            <a:spLocks noChangeArrowheads="1"/>
          </p:cNvSpPr>
          <p:nvPr/>
        </p:nvSpPr>
        <p:spPr bwMode="auto">
          <a:xfrm>
            <a:off x="2382838" y="4530725"/>
            <a:ext cx="117475" cy="111125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557" name="Rectangle 53"/>
          <p:cNvSpPr>
            <a:spLocks noChangeArrowheads="1"/>
          </p:cNvSpPr>
          <p:nvPr/>
        </p:nvSpPr>
        <p:spPr bwMode="auto">
          <a:xfrm>
            <a:off x="2382838" y="4530725"/>
            <a:ext cx="117475" cy="11112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558" name="Rectangle 54"/>
          <p:cNvSpPr>
            <a:spLocks noChangeArrowheads="1"/>
          </p:cNvSpPr>
          <p:nvPr/>
        </p:nvSpPr>
        <p:spPr bwMode="auto">
          <a:xfrm>
            <a:off x="2500313" y="4530725"/>
            <a:ext cx="120650" cy="111125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559" name="Rectangle 55"/>
          <p:cNvSpPr>
            <a:spLocks noChangeArrowheads="1"/>
          </p:cNvSpPr>
          <p:nvPr/>
        </p:nvSpPr>
        <p:spPr bwMode="auto">
          <a:xfrm>
            <a:off x="2500313" y="4530725"/>
            <a:ext cx="120650" cy="11112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560" name="Rectangle 56"/>
          <p:cNvSpPr>
            <a:spLocks noChangeArrowheads="1"/>
          </p:cNvSpPr>
          <p:nvPr/>
        </p:nvSpPr>
        <p:spPr bwMode="auto">
          <a:xfrm>
            <a:off x="2620963" y="4530725"/>
            <a:ext cx="117475" cy="111125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561" name="Rectangle 57"/>
          <p:cNvSpPr>
            <a:spLocks noChangeArrowheads="1"/>
          </p:cNvSpPr>
          <p:nvPr/>
        </p:nvSpPr>
        <p:spPr bwMode="auto">
          <a:xfrm>
            <a:off x="2620963" y="4530725"/>
            <a:ext cx="117475" cy="11112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562" name="Rectangle 58"/>
          <p:cNvSpPr>
            <a:spLocks noChangeArrowheads="1"/>
          </p:cNvSpPr>
          <p:nvPr/>
        </p:nvSpPr>
        <p:spPr bwMode="auto">
          <a:xfrm>
            <a:off x="2738438" y="4530725"/>
            <a:ext cx="120650" cy="111125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563" name="Rectangle 59"/>
          <p:cNvSpPr>
            <a:spLocks noChangeArrowheads="1"/>
          </p:cNvSpPr>
          <p:nvPr/>
        </p:nvSpPr>
        <p:spPr bwMode="auto">
          <a:xfrm>
            <a:off x="2738438" y="4530725"/>
            <a:ext cx="120650" cy="11112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564" name="Rectangle 60"/>
          <p:cNvSpPr>
            <a:spLocks noChangeArrowheads="1"/>
          </p:cNvSpPr>
          <p:nvPr/>
        </p:nvSpPr>
        <p:spPr bwMode="auto">
          <a:xfrm>
            <a:off x="2859088" y="4530725"/>
            <a:ext cx="117475" cy="111125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565" name="Rectangle 61"/>
          <p:cNvSpPr>
            <a:spLocks noChangeArrowheads="1"/>
          </p:cNvSpPr>
          <p:nvPr/>
        </p:nvSpPr>
        <p:spPr bwMode="auto">
          <a:xfrm>
            <a:off x="2859088" y="4530725"/>
            <a:ext cx="117475" cy="11112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566" name="Rectangle 62"/>
          <p:cNvSpPr>
            <a:spLocks noChangeArrowheads="1"/>
          </p:cNvSpPr>
          <p:nvPr/>
        </p:nvSpPr>
        <p:spPr bwMode="auto">
          <a:xfrm>
            <a:off x="2976563" y="4530725"/>
            <a:ext cx="112712" cy="111125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567" name="Rectangle 63"/>
          <p:cNvSpPr>
            <a:spLocks noChangeArrowheads="1"/>
          </p:cNvSpPr>
          <p:nvPr/>
        </p:nvSpPr>
        <p:spPr bwMode="auto">
          <a:xfrm>
            <a:off x="2976563" y="4530725"/>
            <a:ext cx="112712" cy="11112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568" name="Rectangle 64"/>
          <p:cNvSpPr>
            <a:spLocks noChangeArrowheads="1"/>
          </p:cNvSpPr>
          <p:nvPr/>
        </p:nvSpPr>
        <p:spPr bwMode="auto">
          <a:xfrm>
            <a:off x="3089275" y="4530725"/>
            <a:ext cx="120650" cy="111125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569" name="Rectangle 65"/>
          <p:cNvSpPr>
            <a:spLocks noChangeArrowheads="1"/>
          </p:cNvSpPr>
          <p:nvPr/>
        </p:nvSpPr>
        <p:spPr bwMode="auto">
          <a:xfrm>
            <a:off x="3089275" y="4530725"/>
            <a:ext cx="120650" cy="11112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570" name="Rectangle 66"/>
          <p:cNvSpPr>
            <a:spLocks noChangeArrowheads="1"/>
          </p:cNvSpPr>
          <p:nvPr/>
        </p:nvSpPr>
        <p:spPr bwMode="auto">
          <a:xfrm>
            <a:off x="3209925" y="4530725"/>
            <a:ext cx="120650" cy="111125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571" name="Rectangle 67"/>
          <p:cNvSpPr>
            <a:spLocks noChangeArrowheads="1"/>
          </p:cNvSpPr>
          <p:nvPr/>
        </p:nvSpPr>
        <p:spPr bwMode="auto">
          <a:xfrm>
            <a:off x="3209925" y="4530725"/>
            <a:ext cx="120650" cy="11112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572" name="Rectangle 68"/>
          <p:cNvSpPr>
            <a:spLocks noChangeArrowheads="1"/>
          </p:cNvSpPr>
          <p:nvPr/>
        </p:nvSpPr>
        <p:spPr bwMode="auto">
          <a:xfrm>
            <a:off x="3330575" y="4530725"/>
            <a:ext cx="117475" cy="111125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573" name="Rectangle 69"/>
          <p:cNvSpPr>
            <a:spLocks noChangeArrowheads="1"/>
          </p:cNvSpPr>
          <p:nvPr/>
        </p:nvSpPr>
        <p:spPr bwMode="auto">
          <a:xfrm>
            <a:off x="3330575" y="4530725"/>
            <a:ext cx="117475" cy="11112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574" name="Rectangle 70"/>
          <p:cNvSpPr>
            <a:spLocks noChangeArrowheads="1"/>
          </p:cNvSpPr>
          <p:nvPr/>
        </p:nvSpPr>
        <p:spPr bwMode="auto">
          <a:xfrm>
            <a:off x="3448050" y="4530725"/>
            <a:ext cx="115888" cy="111125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575" name="Rectangle 71"/>
          <p:cNvSpPr>
            <a:spLocks noChangeArrowheads="1"/>
          </p:cNvSpPr>
          <p:nvPr/>
        </p:nvSpPr>
        <p:spPr bwMode="auto">
          <a:xfrm>
            <a:off x="3448050" y="4530725"/>
            <a:ext cx="115888" cy="11112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576" name="Rectangle 72"/>
          <p:cNvSpPr>
            <a:spLocks noChangeArrowheads="1"/>
          </p:cNvSpPr>
          <p:nvPr/>
        </p:nvSpPr>
        <p:spPr bwMode="auto">
          <a:xfrm>
            <a:off x="3563938" y="4530725"/>
            <a:ext cx="117475" cy="111125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577" name="Rectangle 73"/>
          <p:cNvSpPr>
            <a:spLocks noChangeArrowheads="1"/>
          </p:cNvSpPr>
          <p:nvPr/>
        </p:nvSpPr>
        <p:spPr bwMode="auto">
          <a:xfrm>
            <a:off x="3563938" y="4530725"/>
            <a:ext cx="117475" cy="11112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578" name="Rectangle 74"/>
          <p:cNvSpPr>
            <a:spLocks noChangeArrowheads="1"/>
          </p:cNvSpPr>
          <p:nvPr/>
        </p:nvSpPr>
        <p:spPr bwMode="auto">
          <a:xfrm>
            <a:off x="1677988" y="4641850"/>
            <a:ext cx="117475" cy="104775"/>
          </a:xfrm>
          <a:prstGeom prst="rect">
            <a:avLst/>
          </a:prstGeom>
          <a:solidFill>
            <a:srgbClr val="99FF99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579" name="Rectangle 75"/>
          <p:cNvSpPr>
            <a:spLocks noChangeArrowheads="1"/>
          </p:cNvSpPr>
          <p:nvPr/>
        </p:nvSpPr>
        <p:spPr bwMode="auto">
          <a:xfrm>
            <a:off x="1677988" y="4641850"/>
            <a:ext cx="117475" cy="104775"/>
          </a:xfrm>
          <a:prstGeom prst="rect">
            <a:avLst/>
          </a:prstGeom>
          <a:solidFill>
            <a:srgbClr val="99FF99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580" name="Rectangle 76"/>
          <p:cNvSpPr>
            <a:spLocks noChangeArrowheads="1"/>
          </p:cNvSpPr>
          <p:nvPr/>
        </p:nvSpPr>
        <p:spPr bwMode="auto">
          <a:xfrm>
            <a:off x="1795463" y="4641850"/>
            <a:ext cx="115887" cy="104775"/>
          </a:xfrm>
          <a:prstGeom prst="rect">
            <a:avLst/>
          </a:prstGeom>
          <a:solidFill>
            <a:srgbClr val="99FF99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581" name="Rectangle 77"/>
          <p:cNvSpPr>
            <a:spLocks noChangeArrowheads="1"/>
          </p:cNvSpPr>
          <p:nvPr/>
        </p:nvSpPr>
        <p:spPr bwMode="auto">
          <a:xfrm>
            <a:off x="1795463" y="4641850"/>
            <a:ext cx="115887" cy="104775"/>
          </a:xfrm>
          <a:prstGeom prst="rect">
            <a:avLst/>
          </a:prstGeom>
          <a:solidFill>
            <a:srgbClr val="99FF99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582" name="Rectangle 78"/>
          <p:cNvSpPr>
            <a:spLocks noChangeArrowheads="1"/>
          </p:cNvSpPr>
          <p:nvPr/>
        </p:nvSpPr>
        <p:spPr bwMode="auto">
          <a:xfrm>
            <a:off x="1911350" y="4641850"/>
            <a:ext cx="117475" cy="104775"/>
          </a:xfrm>
          <a:prstGeom prst="rect">
            <a:avLst/>
          </a:prstGeom>
          <a:solidFill>
            <a:srgbClr val="99FF99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583" name="Rectangle 79"/>
          <p:cNvSpPr>
            <a:spLocks noChangeArrowheads="1"/>
          </p:cNvSpPr>
          <p:nvPr/>
        </p:nvSpPr>
        <p:spPr bwMode="auto">
          <a:xfrm>
            <a:off x="1911350" y="4641850"/>
            <a:ext cx="117475" cy="104775"/>
          </a:xfrm>
          <a:prstGeom prst="rect">
            <a:avLst/>
          </a:prstGeom>
          <a:solidFill>
            <a:srgbClr val="99FF99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584" name="Rectangle 80"/>
          <p:cNvSpPr>
            <a:spLocks noChangeArrowheads="1"/>
          </p:cNvSpPr>
          <p:nvPr/>
        </p:nvSpPr>
        <p:spPr bwMode="auto">
          <a:xfrm>
            <a:off x="2028825" y="4641850"/>
            <a:ext cx="117475" cy="104775"/>
          </a:xfrm>
          <a:prstGeom prst="rect">
            <a:avLst/>
          </a:prstGeom>
          <a:solidFill>
            <a:srgbClr val="99FF99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585" name="Rectangle 81"/>
          <p:cNvSpPr>
            <a:spLocks noChangeArrowheads="1"/>
          </p:cNvSpPr>
          <p:nvPr/>
        </p:nvSpPr>
        <p:spPr bwMode="auto">
          <a:xfrm>
            <a:off x="2028825" y="4641850"/>
            <a:ext cx="117475" cy="104775"/>
          </a:xfrm>
          <a:prstGeom prst="rect">
            <a:avLst/>
          </a:prstGeom>
          <a:solidFill>
            <a:srgbClr val="99FF99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586" name="Rectangle 82"/>
          <p:cNvSpPr>
            <a:spLocks noChangeArrowheads="1"/>
          </p:cNvSpPr>
          <p:nvPr/>
        </p:nvSpPr>
        <p:spPr bwMode="auto">
          <a:xfrm>
            <a:off x="2146300" y="4641850"/>
            <a:ext cx="120650" cy="104775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587" name="Rectangle 83"/>
          <p:cNvSpPr>
            <a:spLocks noChangeArrowheads="1"/>
          </p:cNvSpPr>
          <p:nvPr/>
        </p:nvSpPr>
        <p:spPr bwMode="auto">
          <a:xfrm>
            <a:off x="2146300" y="4641850"/>
            <a:ext cx="120650" cy="10477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588" name="Rectangle 84"/>
          <p:cNvSpPr>
            <a:spLocks noChangeArrowheads="1"/>
          </p:cNvSpPr>
          <p:nvPr/>
        </p:nvSpPr>
        <p:spPr bwMode="auto">
          <a:xfrm>
            <a:off x="2266950" y="4641850"/>
            <a:ext cx="115888" cy="104775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589" name="Rectangle 85"/>
          <p:cNvSpPr>
            <a:spLocks noChangeArrowheads="1"/>
          </p:cNvSpPr>
          <p:nvPr/>
        </p:nvSpPr>
        <p:spPr bwMode="auto">
          <a:xfrm>
            <a:off x="2266950" y="4641850"/>
            <a:ext cx="115888" cy="10477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590" name="Rectangle 86"/>
          <p:cNvSpPr>
            <a:spLocks noChangeArrowheads="1"/>
          </p:cNvSpPr>
          <p:nvPr/>
        </p:nvSpPr>
        <p:spPr bwMode="auto">
          <a:xfrm>
            <a:off x="2382838" y="4641850"/>
            <a:ext cx="117475" cy="104775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591" name="Rectangle 87"/>
          <p:cNvSpPr>
            <a:spLocks noChangeArrowheads="1"/>
          </p:cNvSpPr>
          <p:nvPr/>
        </p:nvSpPr>
        <p:spPr bwMode="auto">
          <a:xfrm>
            <a:off x="2382838" y="4641850"/>
            <a:ext cx="117475" cy="10477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592" name="Rectangle 88"/>
          <p:cNvSpPr>
            <a:spLocks noChangeArrowheads="1"/>
          </p:cNvSpPr>
          <p:nvPr/>
        </p:nvSpPr>
        <p:spPr bwMode="auto">
          <a:xfrm>
            <a:off x="2500313" y="4641850"/>
            <a:ext cx="120650" cy="104775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593" name="Rectangle 89"/>
          <p:cNvSpPr>
            <a:spLocks noChangeArrowheads="1"/>
          </p:cNvSpPr>
          <p:nvPr/>
        </p:nvSpPr>
        <p:spPr bwMode="auto">
          <a:xfrm>
            <a:off x="2500313" y="4641850"/>
            <a:ext cx="120650" cy="10477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594" name="Rectangle 90"/>
          <p:cNvSpPr>
            <a:spLocks noChangeArrowheads="1"/>
          </p:cNvSpPr>
          <p:nvPr/>
        </p:nvSpPr>
        <p:spPr bwMode="auto">
          <a:xfrm>
            <a:off x="2620963" y="4641850"/>
            <a:ext cx="117475" cy="104775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595" name="Rectangle 91"/>
          <p:cNvSpPr>
            <a:spLocks noChangeArrowheads="1"/>
          </p:cNvSpPr>
          <p:nvPr/>
        </p:nvSpPr>
        <p:spPr bwMode="auto">
          <a:xfrm>
            <a:off x="2620963" y="4641850"/>
            <a:ext cx="117475" cy="10477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596" name="Rectangle 92"/>
          <p:cNvSpPr>
            <a:spLocks noChangeArrowheads="1"/>
          </p:cNvSpPr>
          <p:nvPr/>
        </p:nvSpPr>
        <p:spPr bwMode="auto">
          <a:xfrm>
            <a:off x="2738438" y="4641850"/>
            <a:ext cx="120650" cy="104775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597" name="Rectangle 93"/>
          <p:cNvSpPr>
            <a:spLocks noChangeArrowheads="1"/>
          </p:cNvSpPr>
          <p:nvPr/>
        </p:nvSpPr>
        <p:spPr bwMode="auto">
          <a:xfrm>
            <a:off x="2738438" y="4641850"/>
            <a:ext cx="120650" cy="10477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598" name="Rectangle 94"/>
          <p:cNvSpPr>
            <a:spLocks noChangeArrowheads="1"/>
          </p:cNvSpPr>
          <p:nvPr/>
        </p:nvSpPr>
        <p:spPr bwMode="auto">
          <a:xfrm>
            <a:off x="2859088" y="4641850"/>
            <a:ext cx="117475" cy="104775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599" name="Rectangle 95"/>
          <p:cNvSpPr>
            <a:spLocks noChangeArrowheads="1"/>
          </p:cNvSpPr>
          <p:nvPr/>
        </p:nvSpPr>
        <p:spPr bwMode="auto">
          <a:xfrm>
            <a:off x="2859088" y="4641850"/>
            <a:ext cx="117475" cy="10477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600" name="Rectangle 96"/>
          <p:cNvSpPr>
            <a:spLocks noChangeArrowheads="1"/>
          </p:cNvSpPr>
          <p:nvPr/>
        </p:nvSpPr>
        <p:spPr bwMode="auto">
          <a:xfrm>
            <a:off x="2976563" y="4641850"/>
            <a:ext cx="112712" cy="104775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601" name="Rectangle 97"/>
          <p:cNvSpPr>
            <a:spLocks noChangeArrowheads="1"/>
          </p:cNvSpPr>
          <p:nvPr/>
        </p:nvSpPr>
        <p:spPr bwMode="auto">
          <a:xfrm>
            <a:off x="2976563" y="4641850"/>
            <a:ext cx="112712" cy="10477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602" name="Rectangle 98"/>
          <p:cNvSpPr>
            <a:spLocks noChangeArrowheads="1"/>
          </p:cNvSpPr>
          <p:nvPr/>
        </p:nvSpPr>
        <p:spPr bwMode="auto">
          <a:xfrm>
            <a:off x="3089275" y="4641850"/>
            <a:ext cx="120650" cy="104775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603" name="Rectangle 99"/>
          <p:cNvSpPr>
            <a:spLocks noChangeArrowheads="1"/>
          </p:cNvSpPr>
          <p:nvPr/>
        </p:nvSpPr>
        <p:spPr bwMode="auto">
          <a:xfrm>
            <a:off x="3089275" y="4641850"/>
            <a:ext cx="120650" cy="10477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604" name="Rectangle 100"/>
          <p:cNvSpPr>
            <a:spLocks noChangeArrowheads="1"/>
          </p:cNvSpPr>
          <p:nvPr/>
        </p:nvSpPr>
        <p:spPr bwMode="auto">
          <a:xfrm>
            <a:off x="3209925" y="4641850"/>
            <a:ext cx="120650" cy="104775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605" name="Rectangle 101"/>
          <p:cNvSpPr>
            <a:spLocks noChangeArrowheads="1"/>
          </p:cNvSpPr>
          <p:nvPr/>
        </p:nvSpPr>
        <p:spPr bwMode="auto">
          <a:xfrm>
            <a:off x="3209925" y="4641850"/>
            <a:ext cx="120650" cy="10477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606" name="Rectangle 102"/>
          <p:cNvSpPr>
            <a:spLocks noChangeArrowheads="1"/>
          </p:cNvSpPr>
          <p:nvPr/>
        </p:nvSpPr>
        <p:spPr bwMode="auto">
          <a:xfrm>
            <a:off x="3330575" y="4641850"/>
            <a:ext cx="117475" cy="104775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607" name="Rectangle 103"/>
          <p:cNvSpPr>
            <a:spLocks noChangeArrowheads="1"/>
          </p:cNvSpPr>
          <p:nvPr/>
        </p:nvSpPr>
        <p:spPr bwMode="auto">
          <a:xfrm>
            <a:off x="3330575" y="4641850"/>
            <a:ext cx="117475" cy="10477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608" name="Rectangle 104"/>
          <p:cNvSpPr>
            <a:spLocks noChangeArrowheads="1"/>
          </p:cNvSpPr>
          <p:nvPr/>
        </p:nvSpPr>
        <p:spPr bwMode="auto">
          <a:xfrm>
            <a:off x="3448050" y="4641850"/>
            <a:ext cx="115888" cy="104775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609" name="Rectangle 105"/>
          <p:cNvSpPr>
            <a:spLocks noChangeArrowheads="1"/>
          </p:cNvSpPr>
          <p:nvPr/>
        </p:nvSpPr>
        <p:spPr bwMode="auto">
          <a:xfrm>
            <a:off x="3448050" y="4641850"/>
            <a:ext cx="115888" cy="10477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610" name="Rectangle 106"/>
          <p:cNvSpPr>
            <a:spLocks noChangeArrowheads="1"/>
          </p:cNvSpPr>
          <p:nvPr/>
        </p:nvSpPr>
        <p:spPr bwMode="auto">
          <a:xfrm>
            <a:off x="3563938" y="4641850"/>
            <a:ext cx="117475" cy="104775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611" name="Rectangle 107"/>
          <p:cNvSpPr>
            <a:spLocks noChangeArrowheads="1"/>
          </p:cNvSpPr>
          <p:nvPr/>
        </p:nvSpPr>
        <p:spPr bwMode="auto">
          <a:xfrm>
            <a:off x="3563938" y="4641850"/>
            <a:ext cx="117475" cy="10477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612" name="Rectangle 108"/>
          <p:cNvSpPr>
            <a:spLocks noChangeArrowheads="1"/>
          </p:cNvSpPr>
          <p:nvPr/>
        </p:nvSpPr>
        <p:spPr bwMode="auto">
          <a:xfrm>
            <a:off x="1677988" y="4746625"/>
            <a:ext cx="117475" cy="106363"/>
          </a:xfrm>
          <a:prstGeom prst="rect">
            <a:avLst/>
          </a:prstGeom>
          <a:solidFill>
            <a:srgbClr val="99FF99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613" name="Rectangle 109"/>
          <p:cNvSpPr>
            <a:spLocks noChangeArrowheads="1"/>
          </p:cNvSpPr>
          <p:nvPr/>
        </p:nvSpPr>
        <p:spPr bwMode="auto">
          <a:xfrm>
            <a:off x="1677988" y="4746625"/>
            <a:ext cx="117475" cy="106363"/>
          </a:xfrm>
          <a:prstGeom prst="rect">
            <a:avLst/>
          </a:prstGeom>
          <a:solidFill>
            <a:srgbClr val="99FF99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614" name="Rectangle 110"/>
          <p:cNvSpPr>
            <a:spLocks noChangeArrowheads="1"/>
          </p:cNvSpPr>
          <p:nvPr/>
        </p:nvSpPr>
        <p:spPr bwMode="auto">
          <a:xfrm>
            <a:off x="1795463" y="4746625"/>
            <a:ext cx="115887" cy="106363"/>
          </a:xfrm>
          <a:prstGeom prst="rect">
            <a:avLst/>
          </a:prstGeom>
          <a:solidFill>
            <a:srgbClr val="99FF99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615" name="Rectangle 111"/>
          <p:cNvSpPr>
            <a:spLocks noChangeArrowheads="1"/>
          </p:cNvSpPr>
          <p:nvPr/>
        </p:nvSpPr>
        <p:spPr bwMode="auto">
          <a:xfrm>
            <a:off x="1795463" y="4746625"/>
            <a:ext cx="115887" cy="106363"/>
          </a:xfrm>
          <a:prstGeom prst="rect">
            <a:avLst/>
          </a:prstGeom>
          <a:solidFill>
            <a:srgbClr val="99FF99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616" name="Rectangle 112"/>
          <p:cNvSpPr>
            <a:spLocks noChangeArrowheads="1"/>
          </p:cNvSpPr>
          <p:nvPr/>
        </p:nvSpPr>
        <p:spPr bwMode="auto">
          <a:xfrm>
            <a:off x="1911350" y="4746625"/>
            <a:ext cx="117475" cy="106363"/>
          </a:xfrm>
          <a:prstGeom prst="rect">
            <a:avLst/>
          </a:prstGeom>
          <a:solidFill>
            <a:srgbClr val="99FF99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617" name="Rectangle 113"/>
          <p:cNvSpPr>
            <a:spLocks noChangeArrowheads="1"/>
          </p:cNvSpPr>
          <p:nvPr/>
        </p:nvSpPr>
        <p:spPr bwMode="auto">
          <a:xfrm>
            <a:off x="1911350" y="4746625"/>
            <a:ext cx="117475" cy="106363"/>
          </a:xfrm>
          <a:prstGeom prst="rect">
            <a:avLst/>
          </a:prstGeom>
          <a:solidFill>
            <a:srgbClr val="99FF99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618" name="Rectangle 114"/>
          <p:cNvSpPr>
            <a:spLocks noChangeArrowheads="1"/>
          </p:cNvSpPr>
          <p:nvPr/>
        </p:nvSpPr>
        <p:spPr bwMode="auto">
          <a:xfrm>
            <a:off x="2028825" y="4746625"/>
            <a:ext cx="117475" cy="106363"/>
          </a:xfrm>
          <a:prstGeom prst="rect">
            <a:avLst/>
          </a:prstGeom>
          <a:solidFill>
            <a:srgbClr val="99FF99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619" name="Rectangle 115"/>
          <p:cNvSpPr>
            <a:spLocks noChangeArrowheads="1"/>
          </p:cNvSpPr>
          <p:nvPr/>
        </p:nvSpPr>
        <p:spPr bwMode="auto">
          <a:xfrm>
            <a:off x="2028825" y="4746625"/>
            <a:ext cx="117475" cy="106363"/>
          </a:xfrm>
          <a:prstGeom prst="rect">
            <a:avLst/>
          </a:prstGeom>
          <a:solidFill>
            <a:srgbClr val="99FF99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620" name="Rectangle 116"/>
          <p:cNvSpPr>
            <a:spLocks noChangeArrowheads="1"/>
          </p:cNvSpPr>
          <p:nvPr/>
        </p:nvSpPr>
        <p:spPr bwMode="auto">
          <a:xfrm>
            <a:off x="2146300" y="4746625"/>
            <a:ext cx="120650" cy="106363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621" name="Rectangle 117"/>
          <p:cNvSpPr>
            <a:spLocks noChangeArrowheads="1"/>
          </p:cNvSpPr>
          <p:nvPr/>
        </p:nvSpPr>
        <p:spPr bwMode="auto">
          <a:xfrm>
            <a:off x="2146300" y="4746625"/>
            <a:ext cx="120650" cy="106363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622" name="Rectangle 118"/>
          <p:cNvSpPr>
            <a:spLocks noChangeArrowheads="1"/>
          </p:cNvSpPr>
          <p:nvPr/>
        </p:nvSpPr>
        <p:spPr bwMode="auto">
          <a:xfrm>
            <a:off x="2266950" y="4746625"/>
            <a:ext cx="115888" cy="106363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623" name="Rectangle 119"/>
          <p:cNvSpPr>
            <a:spLocks noChangeArrowheads="1"/>
          </p:cNvSpPr>
          <p:nvPr/>
        </p:nvSpPr>
        <p:spPr bwMode="auto">
          <a:xfrm>
            <a:off x="2266950" y="4746625"/>
            <a:ext cx="115888" cy="106363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624" name="Rectangle 120"/>
          <p:cNvSpPr>
            <a:spLocks noChangeArrowheads="1"/>
          </p:cNvSpPr>
          <p:nvPr/>
        </p:nvSpPr>
        <p:spPr bwMode="auto">
          <a:xfrm>
            <a:off x="2382838" y="4746625"/>
            <a:ext cx="117475" cy="106363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625" name="Rectangle 121"/>
          <p:cNvSpPr>
            <a:spLocks noChangeArrowheads="1"/>
          </p:cNvSpPr>
          <p:nvPr/>
        </p:nvSpPr>
        <p:spPr bwMode="auto">
          <a:xfrm>
            <a:off x="2382838" y="4746625"/>
            <a:ext cx="117475" cy="106363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626" name="Rectangle 122"/>
          <p:cNvSpPr>
            <a:spLocks noChangeArrowheads="1"/>
          </p:cNvSpPr>
          <p:nvPr/>
        </p:nvSpPr>
        <p:spPr bwMode="auto">
          <a:xfrm>
            <a:off x="2500313" y="4746625"/>
            <a:ext cx="120650" cy="106363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627" name="Rectangle 123"/>
          <p:cNvSpPr>
            <a:spLocks noChangeArrowheads="1"/>
          </p:cNvSpPr>
          <p:nvPr/>
        </p:nvSpPr>
        <p:spPr bwMode="auto">
          <a:xfrm>
            <a:off x="2500313" y="4746625"/>
            <a:ext cx="120650" cy="106363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628" name="Rectangle 124"/>
          <p:cNvSpPr>
            <a:spLocks noChangeArrowheads="1"/>
          </p:cNvSpPr>
          <p:nvPr/>
        </p:nvSpPr>
        <p:spPr bwMode="auto">
          <a:xfrm>
            <a:off x="2620963" y="4746625"/>
            <a:ext cx="117475" cy="106363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629" name="Rectangle 125"/>
          <p:cNvSpPr>
            <a:spLocks noChangeArrowheads="1"/>
          </p:cNvSpPr>
          <p:nvPr/>
        </p:nvSpPr>
        <p:spPr bwMode="auto">
          <a:xfrm>
            <a:off x="2620963" y="4746625"/>
            <a:ext cx="117475" cy="106363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630" name="Rectangle 126"/>
          <p:cNvSpPr>
            <a:spLocks noChangeArrowheads="1"/>
          </p:cNvSpPr>
          <p:nvPr/>
        </p:nvSpPr>
        <p:spPr bwMode="auto">
          <a:xfrm>
            <a:off x="2738438" y="4746625"/>
            <a:ext cx="120650" cy="106363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631" name="Rectangle 127"/>
          <p:cNvSpPr>
            <a:spLocks noChangeArrowheads="1"/>
          </p:cNvSpPr>
          <p:nvPr/>
        </p:nvSpPr>
        <p:spPr bwMode="auto">
          <a:xfrm>
            <a:off x="2738438" y="4746625"/>
            <a:ext cx="120650" cy="106363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632" name="Rectangle 128"/>
          <p:cNvSpPr>
            <a:spLocks noChangeArrowheads="1"/>
          </p:cNvSpPr>
          <p:nvPr/>
        </p:nvSpPr>
        <p:spPr bwMode="auto">
          <a:xfrm>
            <a:off x="2859088" y="4746625"/>
            <a:ext cx="117475" cy="106363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633" name="Rectangle 129"/>
          <p:cNvSpPr>
            <a:spLocks noChangeArrowheads="1"/>
          </p:cNvSpPr>
          <p:nvPr/>
        </p:nvSpPr>
        <p:spPr bwMode="auto">
          <a:xfrm>
            <a:off x="2859088" y="4746625"/>
            <a:ext cx="117475" cy="106363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634" name="Rectangle 130"/>
          <p:cNvSpPr>
            <a:spLocks noChangeArrowheads="1"/>
          </p:cNvSpPr>
          <p:nvPr/>
        </p:nvSpPr>
        <p:spPr bwMode="auto">
          <a:xfrm>
            <a:off x="2976563" y="4746625"/>
            <a:ext cx="112712" cy="106363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635" name="Rectangle 131"/>
          <p:cNvSpPr>
            <a:spLocks noChangeArrowheads="1"/>
          </p:cNvSpPr>
          <p:nvPr/>
        </p:nvSpPr>
        <p:spPr bwMode="auto">
          <a:xfrm>
            <a:off x="2976563" y="4746625"/>
            <a:ext cx="112712" cy="106363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636" name="Rectangle 132"/>
          <p:cNvSpPr>
            <a:spLocks noChangeArrowheads="1"/>
          </p:cNvSpPr>
          <p:nvPr/>
        </p:nvSpPr>
        <p:spPr bwMode="auto">
          <a:xfrm>
            <a:off x="3089275" y="4746625"/>
            <a:ext cx="120650" cy="106363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637" name="Rectangle 133"/>
          <p:cNvSpPr>
            <a:spLocks noChangeArrowheads="1"/>
          </p:cNvSpPr>
          <p:nvPr/>
        </p:nvSpPr>
        <p:spPr bwMode="auto">
          <a:xfrm>
            <a:off x="3089275" y="4746625"/>
            <a:ext cx="120650" cy="106363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638" name="Rectangle 134"/>
          <p:cNvSpPr>
            <a:spLocks noChangeArrowheads="1"/>
          </p:cNvSpPr>
          <p:nvPr/>
        </p:nvSpPr>
        <p:spPr bwMode="auto">
          <a:xfrm>
            <a:off x="3209925" y="4746625"/>
            <a:ext cx="120650" cy="106363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639" name="Rectangle 135"/>
          <p:cNvSpPr>
            <a:spLocks noChangeArrowheads="1"/>
          </p:cNvSpPr>
          <p:nvPr/>
        </p:nvSpPr>
        <p:spPr bwMode="auto">
          <a:xfrm>
            <a:off x="3209925" y="4746625"/>
            <a:ext cx="120650" cy="106363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640" name="Rectangle 136"/>
          <p:cNvSpPr>
            <a:spLocks noChangeArrowheads="1"/>
          </p:cNvSpPr>
          <p:nvPr/>
        </p:nvSpPr>
        <p:spPr bwMode="auto">
          <a:xfrm>
            <a:off x="3330575" y="4746625"/>
            <a:ext cx="117475" cy="106363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641" name="Rectangle 137"/>
          <p:cNvSpPr>
            <a:spLocks noChangeArrowheads="1"/>
          </p:cNvSpPr>
          <p:nvPr/>
        </p:nvSpPr>
        <p:spPr bwMode="auto">
          <a:xfrm>
            <a:off x="3330575" y="4746625"/>
            <a:ext cx="117475" cy="106363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642" name="Rectangle 138"/>
          <p:cNvSpPr>
            <a:spLocks noChangeArrowheads="1"/>
          </p:cNvSpPr>
          <p:nvPr/>
        </p:nvSpPr>
        <p:spPr bwMode="auto">
          <a:xfrm>
            <a:off x="3448050" y="4746625"/>
            <a:ext cx="115888" cy="106363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643" name="Rectangle 139"/>
          <p:cNvSpPr>
            <a:spLocks noChangeArrowheads="1"/>
          </p:cNvSpPr>
          <p:nvPr/>
        </p:nvSpPr>
        <p:spPr bwMode="auto">
          <a:xfrm>
            <a:off x="3448050" y="4746625"/>
            <a:ext cx="115888" cy="106363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644" name="Rectangle 140"/>
          <p:cNvSpPr>
            <a:spLocks noChangeArrowheads="1"/>
          </p:cNvSpPr>
          <p:nvPr/>
        </p:nvSpPr>
        <p:spPr bwMode="auto">
          <a:xfrm>
            <a:off x="3563938" y="4746625"/>
            <a:ext cx="117475" cy="106363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645" name="Rectangle 141"/>
          <p:cNvSpPr>
            <a:spLocks noChangeArrowheads="1"/>
          </p:cNvSpPr>
          <p:nvPr/>
        </p:nvSpPr>
        <p:spPr bwMode="auto">
          <a:xfrm>
            <a:off x="3563938" y="4746625"/>
            <a:ext cx="117475" cy="106363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646" name="Rectangle 142"/>
          <p:cNvSpPr>
            <a:spLocks noChangeArrowheads="1"/>
          </p:cNvSpPr>
          <p:nvPr/>
        </p:nvSpPr>
        <p:spPr bwMode="auto">
          <a:xfrm>
            <a:off x="1677988" y="4852988"/>
            <a:ext cx="117475" cy="104775"/>
          </a:xfrm>
          <a:prstGeom prst="rect">
            <a:avLst/>
          </a:prstGeom>
          <a:solidFill>
            <a:srgbClr val="99FF99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647" name="Rectangle 143"/>
          <p:cNvSpPr>
            <a:spLocks noChangeArrowheads="1"/>
          </p:cNvSpPr>
          <p:nvPr/>
        </p:nvSpPr>
        <p:spPr bwMode="auto">
          <a:xfrm>
            <a:off x="1677988" y="4852988"/>
            <a:ext cx="117475" cy="104775"/>
          </a:xfrm>
          <a:prstGeom prst="rect">
            <a:avLst/>
          </a:prstGeom>
          <a:solidFill>
            <a:srgbClr val="99FF99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648" name="Rectangle 144"/>
          <p:cNvSpPr>
            <a:spLocks noChangeArrowheads="1"/>
          </p:cNvSpPr>
          <p:nvPr/>
        </p:nvSpPr>
        <p:spPr bwMode="auto">
          <a:xfrm>
            <a:off x="1795463" y="4852988"/>
            <a:ext cx="115887" cy="104775"/>
          </a:xfrm>
          <a:prstGeom prst="rect">
            <a:avLst/>
          </a:prstGeom>
          <a:solidFill>
            <a:srgbClr val="99FF99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649" name="Rectangle 145"/>
          <p:cNvSpPr>
            <a:spLocks noChangeArrowheads="1"/>
          </p:cNvSpPr>
          <p:nvPr/>
        </p:nvSpPr>
        <p:spPr bwMode="auto">
          <a:xfrm>
            <a:off x="1795463" y="4852988"/>
            <a:ext cx="115887" cy="104775"/>
          </a:xfrm>
          <a:prstGeom prst="rect">
            <a:avLst/>
          </a:prstGeom>
          <a:solidFill>
            <a:srgbClr val="99FF99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650" name="Rectangle 146"/>
          <p:cNvSpPr>
            <a:spLocks noChangeArrowheads="1"/>
          </p:cNvSpPr>
          <p:nvPr/>
        </p:nvSpPr>
        <p:spPr bwMode="auto">
          <a:xfrm>
            <a:off x="1911350" y="4852988"/>
            <a:ext cx="117475" cy="104775"/>
          </a:xfrm>
          <a:prstGeom prst="rect">
            <a:avLst/>
          </a:prstGeom>
          <a:solidFill>
            <a:srgbClr val="99FF99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651" name="Rectangle 147"/>
          <p:cNvSpPr>
            <a:spLocks noChangeArrowheads="1"/>
          </p:cNvSpPr>
          <p:nvPr/>
        </p:nvSpPr>
        <p:spPr bwMode="auto">
          <a:xfrm>
            <a:off x="1911350" y="4852988"/>
            <a:ext cx="117475" cy="104775"/>
          </a:xfrm>
          <a:prstGeom prst="rect">
            <a:avLst/>
          </a:prstGeom>
          <a:solidFill>
            <a:srgbClr val="99FF99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652" name="Rectangle 148"/>
          <p:cNvSpPr>
            <a:spLocks noChangeArrowheads="1"/>
          </p:cNvSpPr>
          <p:nvPr/>
        </p:nvSpPr>
        <p:spPr bwMode="auto">
          <a:xfrm>
            <a:off x="2028825" y="4852988"/>
            <a:ext cx="117475" cy="104775"/>
          </a:xfrm>
          <a:prstGeom prst="rect">
            <a:avLst/>
          </a:prstGeom>
          <a:solidFill>
            <a:srgbClr val="99FF99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653" name="Rectangle 149"/>
          <p:cNvSpPr>
            <a:spLocks noChangeArrowheads="1"/>
          </p:cNvSpPr>
          <p:nvPr/>
        </p:nvSpPr>
        <p:spPr bwMode="auto">
          <a:xfrm>
            <a:off x="2028825" y="4852988"/>
            <a:ext cx="117475" cy="104775"/>
          </a:xfrm>
          <a:prstGeom prst="rect">
            <a:avLst/>
          </a:prstGeom>
          <a:solidFill>
            <a:srgbClr val="99FF99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654" name="Rectangle 150"/>
          <p:cNvSpPr>
            <a:spLocks noChangeArrowheads="1"/>
          </p:cNvSpPr>
          <p:nvPr/>
        </p:nvSpPr>
        <p:spPr bwMode="auto">
          <a:xfrm>
            <a:off x="2146300" y="4852988"/>
            <a:ext cx="120650" cy="104775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655" name="Rectangle 151"/>
          <p:cNvSpPr>
            <a:spLocks noChangeArrowheads="1"/>
          </p:cNvSpPr>
          <p:nvPr/>
        </p:nvSpPr>
        <p:spPr bwMode="auto">
          <a:xfrm>
            <a:off x="2146300" y="4852988"/>
            <a:ext cx="120650" cy="10477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656" name="Rectangle 152"/>
          <p:cNvSpPr>
            <a:spLocks noChangeArrowheads="1"/>
          </p:cNvSpPr>
          <p:nvPr/>
        </p:nvSpPr>
        <p:spPr bwMode="auto">
          <a:xfrm>
            <a:off x="2266950" y="4852988"/>
            <a:ext cx="115888" cy="104775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657" name="Rectangle 153"/>
          <p:cNvSpPr>
            <a:spLocks noChangeArrowheads="1"/>
          </p:cNvSpPr>
          <p:nvPr/>
        </p:nvSpPr>
        <p:spPr bwMode="auto">
          <a:xfrm>
            <a:off x="2266950" y="4852988"/>
            <a:ext cx="115888" cy="10477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658" name="Rectangle 154"/>
          <p:cNvSpPr>
            <a:spLocks noChangeArrowheads="1"/>
          </p:cNvSpPr>
          <p:nvPr/>
        </p:nvSpPr>
        <p:spPr bwMode="auto">
          <a:xfrm>
            <a:off x="2382838" y="4852988"/>
            <a:ext cx="117475" cy="104775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659" name="Rectangle 155"/>
          <p:cNvSpPr>
            <a:spLocks noChangeArrowheads="1"/>
          </p:cNvSpPr>
          <p:nvPr/>
        </p:nvSpPr>
        <p:spPr bwMode="auto">
          <a:xfrm>
            <a:off x="2382838" y="4852988"/>
            <a:ext cx="117475" cy="10477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660" name="Rectangle 156"/>
          <p:cNvSpPr>
            <a:spLocks noChangeArrowheads="1"/>
          </p:cNvSpPr>
          <p:nvPr/>
        </p:nvSpPr>
        <p:spPr bwMode="auto">
          <a:xfrm>
            <a:off x="2500313" y="4852988"/>
            <a:ext cx="120650" cy="104775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661" name="Rectangle 157"/>
          <p:cNvSpPr>
            <a:spLocks noChangeArrowheads="1"/>
          </p:cNvSpPr>
          <p:nvPr/>
        </p:nvSpPr>
        <p:spPr bwMode="auto">
          <a:xfrm>
            <a:off x="2500313" y="4852988"/>
            <a:ext cx="120650" cy="10477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662" name="Rectangle 158"/>
          <p:cNvSpPr>
            <a:spLocks noChangeArrowheads="1"/>
          </p:cNvSpPr>
          <p:nvPr/>
        </p:nvSpPr>
        <p:spPr bwMode="auto">
          <a:xfrm>
            <a:off x="2620963" y="4852988"/>
            <a:ext cx="117475" cy="104775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663" name="Rectangle 159"/>
          <p:cNvSpPr>
            <a:spLocks noChangeArrowheads="1"/>
          </p:cNvSpPr>
          <p:nvPr/>
        </p:nvSpPr>
        <p:spPr bwMode="auto">
          <a:xfrm>
            <a:off x="2620963" y="4852988"/>
            <a:ext cx="117475" cy="10477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664" name="Rectangle 160"/>
          <p:cNvSpPr>
            <a:spLocks noChangeArrowheads="1"/>
          </p:cNvSpPr>
          <p:nvPr/>
        </p:nvSpPr>
        <p:spPr bwMode="auto">
          <a:xfrm>
            <a:off x="2738438" y="4852988"/>
            <a:ext cx="120650" cy="104775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665" name="Rectangle 161"/>
          <p:cNvSpPr>
            <a:spLocks noChangeArrowheads="1"/>
          </p:cNvSpPr>
          <p:nvPr/>
        </p:nvSpPr>
        <p:spPr bwMode="auto">
          <a:xfrm>
            <a:off x="2738438" y="4852988"/>
            <a:ext cx="120650" cy="10477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666" name="Rectangle 162"/>
          <p:cNvSpPr>
            <a:spLocks noChangeArrowheads="1"/>
          </p:cNvSpPr>
          <p:nvPr/>
        </p:nvSpPr>
        <p:spPr bwMode="auto">
          <a:xfrm>
            <a:off x="2859088" y="4852988"/>
            <a:ext cx="117475" cy="104775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667" name="Rectangle 163"/>
          <p:cNvSpPr>
            <a:spLocks noChangeArrowheads="1"/>
          </p:cNvSpPr>
          <p:nvPr/>
        </p:nvSpPr>
        <p:spPr bwMode="auto">
          <a:xfrm>
            <a:off x="2859088" y="4852988"/>
            <a:ext cx="117475" cy="10477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668" name="Rectangle 164"/>
          <p:cNvSpPr>
            <a:spLocks noChangeArrowheads="1"/>
          </p:cNvSpPr>
          <p:nvPr/>
        </p:nvSpPr>
        <p:spPr bwMode="auto">
          <a:xfrm>
            <a:off x="2976563" y="4852988"/>
            <a:ext cx="112712" cy="104775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669" name="Rectangle 165"/>
          <p:cNvSpPr>
            <a:spLocks noChangeArrowheads="1"/>
          </p:cNvSpPr>
          <p:nvPr/>
        </p:nvSpPr>
        <p:spPr bwMode="auto">
          <a:xfrm>
            <a:off x="2976563" y="4852988"/>
            <a:ext cx="112712" cy="10477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670" name="Rectangle 166"/>
          <p:cNvSpPr>
            <a:spLocks noChangeArrowheads="1"/>
          </p:cNvSpPr>
          <p:nvPr/>
        </p:nvSpPr>
        <p:spPr bwMode="auto">
          <a:xfrm>
            <a:off x="3089275" y="4852988"/>
            <a:ext cx="120650" cy="104775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671" name="Rectangle 167"/>
          <p:cNvSpPr>
            <a:spLocks noChangeArrowheads="1"/>
          </p:cNvSpPr>
          <p:nvPr/>
        </p:nvSpPr>
        <p:spPr bwMode="auto">
          <a:xfrm>
            <a:off x="3089275" y="4852988"/>
            <a:ext cx="120650" cy="10477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672" name="Rectangle 168"/>
          <p:cNvSpPr>
            <a:spLocks noChangeArrowheads="1"/>
          </p:cNvSpPr>
          <p:nvPr/>
        </p:nvSpPr>
        <p:spPr bwMode="auto">
          <a:xfrm>
            <a:off x="3209925" y="4852988"/>
            <a:ext cx="120650" cy="104775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673" name="Rectangle 169"/>
          <p:cNvSpPr>
            <a:spLocks noChangeArrowheads="1"/>
          </p:cNvSpPr>
          <p:nvPr/>
        </p:nvSpPr>
        <p:spPr bwMode="auto">
          <a:xfrm>
            <a:off x="3209925" y="4852988"/>
            <a:ext cx="120650" cy="10477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674" name="Rectangle 170"/>
          <p:cNvSpPr>
            <a:spLocks noChangeArrowheads="1"/>
          </p:cNvSpPr>
          <p:nvPr/>
        </p:nvSpPr>
        <p:spPr bwMode="auto">
          <a:xfrm>
            <a:off x="3330575" y="4852988"/>
            <a:ext cx="117475" cy="104775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675" name="Rectangle 171"/>
          <p:cNvSpPr>
            <a:spLocks noChangeArrowheads="1"/>
          </p:cNvSpPr>
          <p:nvPr/>
        </p:nvSpPr>
        <p:spPr bwMode="auto">
          <a:xfrm>
            <a:off x="3330575" y="4852988"/>
            <a:ext cx="117475" cy="10477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676" name="Rectangle 172"/>
          <p:cNvSpPr>
            <a:spLocks noChangeArrowheads="1"/>
          </p:cNvSpPr>
          <p:nvPr/>
        </p:nvSpPr>
        <p:spPr bwMode="auto">
          <a:xfrm>
            <a:off x="3448050" y="4852988"/>
            <a:ext cx="115888" cy="104775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677" name="Rectangle 173"/>
          <p:cNvSpPr>
            <a:spLocks noChangeArrowheads="1"/>
          </p:cNvSpPr>
          <p:nvPr/>
        </p:nvSpPr>
        <p:spPr bwMode="auto">
          <a:xfrm>
            <a:off x="3448050" y="4852988"/>
            <a:ext cx="115888" cy="10477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678" name="Rectangle 174"/>
          <p:cNvSpPr>
            <a:spLocks noChangeArrowheads="1"/>
          </p:cNvSpPr>
          <p:nvPr/>
        </p:nvSpPr>
        <p:spPr bwMode="auto">
          <a:xfrm>
            <a:off x="3563938" y="4852988"/>
            <a:ext cx="117475" cy="104775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679" name="Rectangle 175"/>
          <p:cNvSpPr>
            <a:spLocks noChangeArrowheads="1"/>
          </p:cNvSpPr>
          <p:nvPr/>
        </p:nvSpPr>
        <p:spPr bwMode="auto">
          <a:xfrm>
            <a:off x="3563938" y="4852988"/>
            <a:ext cx="117475" cy="10477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680" name="Rectangle 176"/>
          <p:cNvSpPr>
            <a:spLocks noChangeArrowheads="1"/>
          </p:cNvSpPr>
          <p:nvPr/>
        </p:nvSpPr>
        <p:spPr bwMode="auto">
          <a:xfrm>
            <a:off x="1677988" y="4957763"/>
            <a:ext cx="117475" cy="107950"/>
          </a:xfrm>
          <a:prstGeom prst="rect">
            <a:avLst/>
          </a:prstGeom>
          <a:solidFill>
            <a:srgbClr val="99FF99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681" name="Rectangle 177"/>
          <p:cNvSpPr>
            <a:spLocks noChangeArrowheads="1"/>
          </p:cNvSpPr>
          <p:nvPr/>
        </p:nvSpPr>
        <p:spPr bwMode="auto">
          <a:xfrm>
            <a:off x="1677988" y="4957763"/>
            <a:ext cx="117475" cy="107950"/>
          </a:xfrm>
          <a:prstGeom prst="rect">
            <a:avLst/>
          </a:prstGeom>
          <a:solidFill>
            <a:srgbClr val="99FF99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682" name="Rectangle 178"/>
          <p:cNvSpPr>
            <a:spLocks noChangeArrowheads="1"/>
          </p:cNvSpPr>
          <p:nvPr/>
        </p:nvSpPr>
        <p:spPr bwMode="auto">
          <a:xfrm>
            <a:off x="1795463" y="4957763"/>
            <a:ext cx="115887" cy="107950"/>
          </a:xfrm>
          <a:prstGeom prst="rect">
            <a:avLst/>
          </a:prstGeom>
          <a:solidFill>
            <a:srgbClr val="99FF99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683" name="Rectangle 179"/>
          <p:cNvSpPr>
            <a:spLocks noChangeArrowheads="1"/>
          </p:cNvSpPr>
          <p:nvPr/>
        </p:nvSpPr>
        <p:spPr bwMode="auto">
          <a:xfrm>
            <a:off x="1795463" y="4957763"/>
            <a:ext cx="115887" cy="107950"/>
          </a:xfrm>
          <a:prstGeom prst="rect">
            <a:avLst/>
          </a:prstGeom>
          <a:solidFill>
            <a:srgbClr val="99FF99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684" name="Rectangle 180"/>
          <p:cNvSpPr>
            <a:spLocks noChangeArrowheads="1"/>
          </p:cNvSpPr>
          <p:nvPr/>
        </p:nvSpPr>
        <p:spPr bwMode="auto">
          <a:xfrm>
            <a:off x="1911350" y="4957763"/>
            <a:ext cx="117475" cy="107950"/>
          </a:xfrm>
          <a:prstGeom prst="rect">
            <a:avLst/>
          </a:prstGeom>
          <a:solidFill>
            <a:srgbClr val="99FF99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685" name="Rectangle 181"/>
          <p:cNvSpPr>
            <a:spLocks noChangeArrowheads="1"/>
          </p:cNvSpPr>
          <p:nvPr/>
        </p:nvSpPr>
        <p:spPr bwMode="auto">
          <a:xfrm>
            <a:off x="1911350" y="4957763"/>
            <a:ext cx="117475" cy="107950"/>
          </a:xfrm>
          <a:prstGeom prst="rect">
            <a:avLst/>
          </a:prstGeom>
          <a:solidFill>
            <a:srgbClr val="99FF99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686" name="Rectangle 182"/>
          <p:cNvSpPr>
            <a:spLocks noChangeArrowheads="1"/>
          </p:cNvSpPr>
          <p:nvPr/>
        </p:nvSpPr>
        <p:spPr bwMode="auto">
          <a:xfrm>
            <a:off x="2028825" y="4957763"/>
            <a:ext cx="117475" cy="107950"/>
          </a:xfrm>
          <a:prstGeom prst="rect">
            <a:avLst/>
          </a:prstGeom>
          <a:solidFill>
            <a:srgbClr val="99FF99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687" name="Rectangle 183"/>
          <p:cNvSpPr>
            <a:spLocks noChangeArrowheads="1"/>
          </p:cNvSpPr>
          <p:nvPr/>
        </p:nvSpPr>
        <p:spPr bwMode="auto">
          <a:xfrm>
            <a:off x="2028825" y="4957763"/>
            <a:ext cx="117475" cy="107950"/>
          </a:xfrm>
          <a:prstGeom prst="rect">
            <a:avLst/>
          </a:prstGeom>
          <a:solidFill>
            <a:srgbClr val="99FF99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688" name="Rectangle 184"/>
          <p:cNvSpPr>
            <a:spLocks noChangeArrowheads="1"/>
          </p:cNvSpPr>
          <p:nvPr/>
        </p:nvSpPr>
        <p:spPr bwMode="auto">
          <a:xfrm>
            <a:off x="2146300" y="4957763"/>
            <a:ext cx="120650" cy="107950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689" name="Rectangle 185"/>
          <p:cNvSpPr>
            <a:spLocks noChangeArrowheads="1"/>
          </p:cNvSpPr>
          <p:nvPr/>
        </p:nvSpPr>
        <p:spPr bwMode="auto">
          <a:xfrm>
            <a:off x="2146300" y="4957763"/>
            <a:ext cx="120650" cy="107950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690" name="Rectangle 186"/>
          <p:cNvSpPr>
            <a:spLocks noChangeArrowheads="1"/>
          </p:cNvSpPr>
          <p:nvPr/>
        </p:nvSpPr>
        <p:spPr bwMode="auto">
          <a:xfrm>
            <a:off x="2266950" y="4957763"/>
            <a:ext cx="115888" cy="107950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691" name="Rectangle 187"/>
          <p:cNvSpPr>
            <a:spLocks noChangeArrowheads="1"/>
          </p:cNvSpPr>
          <p:nvPr/>
        </p:nvSpPr>
        <p:spPr bwMode="auto">
          <a:xfrm>
            <a:off x="2266950" y="4957763"/>
            <a:ext cx="115888" cy="107950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692" name="Rectangle 188"/>
          <p:cNvSpPr>
            <a:spLocks noChangeArrowheads="1"/>
          </p:cNvSpPr>
          <p:nvPr/>
        </p:nvSpPr>
        <p:spPr bwMode="auto">
          <a:xfrm>
            <a:off x="2382838" y="4957763"/>
            <a:ext cx="117475" cy="107950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693" name="Rectangle 189"/>
          <p:cNvSpPr>
            <a:spLocks noChangeArrowheads="1"/>
          </p:cNvSpPr>
          <p:nvPr/>
        </p:nvSpPr>
        <p:spPr bwMode="auto">
          <a:xfrm>
            <a:off x="2382838" y="4957763"/>
            <a:ext cx="117475" cy="107950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694" name="Rectangle 190"/>
          <p:cNvSpPr>
            <a:spLocks noChangeArrowheads="1"/>
          </p:cNvSpPr>
          <p:nvPr/>
        </p:nvSpPr>
        <p:spPr bwMode="auto">
          <a:xfrm>
            <a:off x="2500313" y="4957763"/>
            <a:ext cx="120650" cy="107950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695" name="Rectangle 191"/>
          <p:cNvSpPr>
            <a:spLocks noChangeArrowheads="1"/>
          </p:cNvSpPr>
          <p:nvPr/>
        </p:nvSpPr>
        <p:spPr bwMode="auto">
          <a:xfrm>
            <a:off x="2500313" y="4957763"/>
            <a:ext cx="120650" cy="107950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696" name="Rectangle 192"/>
          <p:cNvSpPr>
            <a:spLocks noChangeArrowheads="1"/>
          </p:cNvSpPr>
          <p:nvPr/>
        </p:nvSpPr>
        <p:spPr bwMode="auto">
          <a:xfrm>
            <a:off x="2620963" y="4957763"/>
            <a:ext cx="117475" cy="107950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697" name="Rectangle 193"/>
          <p:cNvSpPr>
            <a:spLocks noChangeArrowheads="1"/>
          </p:cNvSpPr>
          <p:nvPr/>
        </p:nvSpPr>
        <p:spPr bwMode="auto">
          <a:xfrm>
            <a:off x="2620963" y="4957763"/>
            <a:ext cx="117475" cy="107950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698" name="Rectangle 194"/>
          <p:cNvSpPr>
            <a:spLocks noChangeArrowheads="1"/>
          </p:cNvSpPr>
          <p:nvPr/>
        </p:nvSpPr>
        <p:spPr bwMode="auto">
          <a:xfrm>
            <a:off x="2738438" y="4957763"/>
            <a:ext cx="120650" cy="107950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699" name="Rectangle 195"/>
          <p:cNvSpPr>
            <a:spLocks noChangeArrowheads="1"/>
          </p:cNvSpPr>
          <p:nvPr/>
        </p:nvSpPr>
        <p:spPr bwMode="auto">
          <a:xfrm>
            <a:off x="2738438" y="4957763"/>
            <a:ext cx="120650" cy="107950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700" name="Rectangle 196"/>
          <p:cNvSpPr>
            <a:spLocks noChangeArrowheads="1"/>
          </p:cNvSpPr>
          <p:nvPr/>
        </p:nvSpPr>
        <p:spPr bwMode="auto">
          <a:xfrm>
            <a:off x="2859088" y="4957763"/>
            <a:ext cx="117475" cy="107950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701" name="Rectangle 197"/>
          <p:cNvSpPr>
            <a:spLocks noChangeArrowheads="1"/>
          </p:cNvSpPr>
          <p:nvPr/>
        </p:nvSpPr>
        <p:spPr bwMode="auto">
          <a:xfrm>
            <a:off x="2859088" y="4957763"/>
            <a:ext cx="117475" cy="107950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702" name="Rectangle 198"/>
          <p:cNvSpPr>
            <a:spLocks noChangeArrowheads="1"/>
          </p:cNvSpPr>
          <p:nvPr/>
        </p:nvSpPr>
        <p:spPr bwMode="auto">
          <a:xfrm>
            <a:off x="2976563" y="4957763"/>
            <a:ext cx="112712" cy="107950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703" name="Rectangle 199"/>
          <p:cNvSpPr>
            <a:spLocks noChangeArrowheads="1"/>
          </p:cNvSpPr>
          <p:nvPr/>
        </p:nvSpPr>
        <p:spPr bwMode="auto">
          <a:xfrm>
            <a:off x="2976563" y="4957763"/>
            <a:ext cx="112712" cy="107950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704" name="Rectangle 200"/>
          <p:cNvSpPr>
            <a:spLocks noChangeArrowheads="1"/>
          </p:cNvSpPr>
          <p:nvPr/>
        </p:nvSpPr>
        <p:spPr bwMode="auto">
          <a:xfrm>
            <a:off x="3089275" y="4957763"/>
            <a:ext cx="120650" cy="107950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705" name="Rectangle 201"/>
          <p:cNvSpPr>
            <a:spLocks noChangeArrowheads="1"/>
          </p:cNvSpPr>
          <p:nvPr/>
        </p:nvSpPr>
        <p:spPr bwMode="auto">
          <a:xfrm>
            <a:off x="3089275" y="4957763"/>
            <a:ext cx="120650" cy="107950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706" name="Rectangle 202"/>
          <p:cNvSpPr>
            <a:spLocks noChangeArrowheads="1"/>
          </p:cNvSpPr>
          <p:nvPr/>
        </p:nvSpPr>
        <p:spPr bwMode="auto">
          <a:xfrm>
            <a:off x="3209925" y="4957763"/>
            <a:ext cx="120650" cy="107950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707" name="Rectangle 203"/>
          <p:cNvSpPr>
            <a:spLocks noChangeArrowheads="1"/>
          </p:cNvSpPr>
          <p:nvPr/>
        </p:nvSpPr>
        <p:spPr bwMode="auto">
          <a:xfrm>
            <a:off x="3209925" y="4957763"/>
            <a:ext cx="120650" cy="107950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708" name="Rectangle 204"/>
          <p:cNvSpPr>
            <a:spLocks noChangeArrowheads="1"/>
          </p:cNvSpPr>
          <p:nvPr/>
        </p:nvSpPr>
        <p:spPr bwMode="auto">
          <a:xfrm>
            <a:off x="3330575" y="4957763"/>
            <a:ext cx="117475" cy="107950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709" name="Rectangle 205"/>
          <p:cNvSpPr>
            <a:spLocks noChangeArrowheads="1"/>
          </p:cNvSpPr>
          <p:nvPr/>
        </p:nvSpPr>
        <p:spPr bwMode="auto">
          <a:xfrm>
            <a:off x="3330575" y="4957763"/>
            <a:ext cx="117475" cy="107950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710" name="Rectangle 206"/>
          <p:cNvSpPr>
            <a:spLocks noChangeArrowheads="1"/>
          </p:cNvSpPr>
          <p:nvPr/>
        </p:nvSpPr>
        <p:spPr bwMode="auto">
          <a:xfrm>
            <a:off x="3448050" y="4957763"/>
            <a:ext cx="115888" cy="107950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711" name="Rectangle 207"/>
          <p:cNvSpPr>
            <a:spLocks noChangeArrowheads="1"/>
          </p:cNvSpPr>
          <p:nvPr/>
        </p:nvSpPr>
        <p:spPr bwMode="auto">
          <a:xfrm>
            <a:off x="3448050" y="4957763"/>
            <a:ext cx="115888" cy="107950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712" name="Rectangle 208"/>
          <p:cNvSpPr>
            <a:spLocks noChangeArrowheads="1"/>
          </p:cNvSpPr>
          <p:nvPr/>
        </p:nvSpPr>
        <p:spPr bwMode="auto">
          <a:xfrm>
            <a:off x="3563938" y="4957763"/>
            <a:ext cx="117475" cy="107950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713" name="Rectangle 209"/>
          <p:cNvSpPr>
            <a:spLocks noChangeArrowheads="1"/>
          </p:cNvSpPr>
          <p:nvPr/>
        </p:nvSpPr>
        <p:spPr bwMode="auto">
          <a:xfrm>
            <a:off x="3563938" y="4957763"/>
            <a:ext cx="117475" cy="107950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714" name="Rectangle 210"/>
          <p:cNvSpPr>
            <a:spLocks noChangeArrowheads="1"/>
          </p:cNvSpPr>
          <p:nvPr/>
        </p:nvSpPr>
        <p:spPr bwMode="auto">
          <a:xfrm>
            <a:off x="1677988" y="3886200"/>
            <a:ext cx="115887" cy="107950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715" name="Rectangle 211"/>
          <p:cNvSpPr>
            <a:spLocks noChangeArrowheads="1"/>
          </p:cNvSpPr>
          <p:nvPr/>
        </p:nvSpPr>
        <p:spPr bwMode="auto">
          <a:xfrm>
            <a:off x="1677988" y="3886200"/>
            <a:ext cx="115887" cy="107950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716" name="Rectangle 212"/>
          <p:cNvSpPr>
            <a:spLocks noChangeArrowheads="1"/>
          </p:cNvSpPr>
          <p:nvPr/>
        </p:nvSpPr>
        <p:spPr bwMode="auto">
          <a:xfrm>
            <a:off x="1793875" y="3886200"/>
            <a:ext cx="117475" cy="107950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717" name="Rectangle 213"/>
          <p:cNvSpPr>
            <a:spLocks noChangeArrowheads="1"/>
          </p:cNvSpPr>
          <p:nvPr/>
        </p:nvSpPr>
        <p:spPr bwMode="auto">
          <a:xfrm>
            <a:off x="1793875" y="3886200"/>
            <a:ext cx="117475" cy="107950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718" name="Rectangle 214"/>
          <p:cNvSpPr>
            <a:spLocks noChangeArrowheads="1"/>
          </p:cNvSpPr>
          <p:nvPr/>
        </p:nvSpPr>
        <p:spPr bwMode="auto">
          <a:xfrm>
            <a:off x="1911350" y="3886200"/>
            <a:ext cx="117475" cy="107950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719" name="Rectangle 215"/>
          <p:cNvSpPr>
            <a:spLocks noChangeArrowheads="1"/>
          </p:cNvSpPr>
          <p:nvPr/>
        </p:nvSpPr>
        <p:spPr bwMode="auto">
          <a:xfrm>
            <a:off x="1911350" y="3886200"/>
            <a:ext cx="117475" cy="107950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720" name="Rectangle 216"/>
          <p:cNvSpPr>
            <a:spLocks noChangeArrowheads="1"/>
          </p:cNvSpPr>
          <p:nvPr/>
        </p:nvSpPr>
        <p:spPr bwMode="auto">
          <a:xfrm>
            <a:off x="2028825" y="3886200"/>
            <a:ext cx="115888" cy="107950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721" name="Rectangle 217"/>
          <p:cNvSpPr>
            <a:spLocks noChangeArrowheads="1"/>
          </p:cNvSpPr>
          <p:nvPr/>
        </p:nvSpPr>
        <p:spPr bwMode="auto">
          <a:xfrm>
            <a:off x="2028825" y="3886200"/>
            <a:ext cx="115888" cy="107950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722" name="Rectangle 218"/>
          <p:cNvSpPr>
            <a:spLocks noChangeArrowheads="1"/>
          </p:cNvSpPr>
          <p:nvPr/>
        </p:nvSpPr>
        <p:spPr bwMode="auto">
          <a:xfrm>
            <a:off x="2144713" y="3886200"/>
            <a:ext cx="120650" cy="107950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723" name="Rectangle 219"/>
          <p:cNvSpPr>
            <a:spLocks noChangeArrowheads="1"/>
          </p:cNvSpPr>
          <p:nvPr/>
        </p:nvSpPr>
        <p:spPr bwMode="auto">
          <a:xfrm>
            <a:off x="2144713" y="3886200"/>
            <a:ext cx="120650" cy="107950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724" name="Rectangle 220"/>
          <p:cNvSpPr>
            <a:spLocks noChangeArrowheads="1"/>
          </p:cNvSpPr>
          <p:nvPr/>
        </p:nvSpPr>
        <p:spPr bwMode="auto">
          <a:xfrm>
            <a:off x="2265363" y="3886200"/>
            <a:ext cx="117475" cy="107950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725" name="Rectangle 221"/>
          <p:cNvSpPr>
            <a:spLocks noChangeArrowheads="1"/>
          </p:cNvSpPr>
          <p:nvPr/>
        </p:nvSpPr>
        <p:spPr bwMode="auto">
          <a:xfrm>
            <a:off x="2265363" y="3886200"/>
            <a:ext cx="117475" cy="107950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726" name="Rectangle 222"/>
          <p:cNvSpPr>
            <a:spLocks noChangeArrowheads="1"/>
          </p:cNvSpPr>
          <p:nvPr/>
        </p:nvSpPr>
        <p:spPr bwMode="auto">
          <a:xfrm>
            <a:off x="2382838" y="3886200"/>
            <a:ext cx="117475" cy="107950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727" name="Rectangle 223"/>
          <p:cNvSpPr>
            <a:spLocks noChangeArrowheads="1"/>
          </p:cNvSpPr>
          <p:nvPr/>
        </p:nvSpPr>
        <p:spPr bwMode="auto">
          <a:xfrm>
            <a:off x="2382838" y="3886200"/>
            <a:ext cx="117475" cy="107950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728" name="Rectangle 224"/>
          <p:cNvSpPr>
            <a:spLocks noChangeArrowheads="1"/>
          </p:cNvSpPr>
          <p:nvPr/>
        </p:nvSpPr>
        <p:spPr bwMode="auto">
          <a:xfrm>
            <a:off x="2500313" y="3886200"/>
            <a:ext cx="120650" cy="107950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729" name="Rectangle 225"/>
          <p:cNvSpPr>
            <a:spLocks noChangeArrowheads="1"/>
          </p:cNvSpPr>
          <p:nvPr/>
        </p:nvSpPr>
        <p:spPr bwMode="auto">
          <a:xfrm>
            <a:off x="2500313" y="3886200"/>
            <a:ext cx="120650" cy="107950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730" name="Rectangle 226"/>
          <p:cNvSpPr>
            <a:spLocks noChangeArrowheads="1"/>
          </p:cNvSpPr>
          <p:nvPr/>
        </p:nvSpPr>
        <p:spPr bwMode="auto">
          <a:xfrm>
            <a:off x="2620963" y="3886200"/>
            <a:ext cx="117475" cy="107950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731" name="Rectangle 227"/>
          <p:cNvSpPr>
            <a:spLocks noChangeArrowheads="1"/>
          </p:cNvSpPr>
          <p:nvPr/>
        </p:nvSpPr>
        <p:spPr bwMode="auto">
          <a:xfrm>
            <a:off x="2620963" y="3886200"/>
            <a:ext cx="117475" cy="107950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732" name="Rectangle 228"/>
          <p:cNvSpPr>
            <a:spLocks noChangeArrowheads="1"/>
          </p:cNvSpPr>
          <p:nvPr/>
        </p:nvSpPr>
        <p:spPr bwMode="auto">
          <a:xfrm>
            <a:off x="2738438" y="3886200"/>
            <a:ext cx="120650" cy="107950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733" name="Rectangle 229"/>
          <p:cNvSpPr>
            <a:spLocks noChangeArrowheads="1"/>
          </p:cNvSpPr>
          <p:nvPr/>
        </p:nvSpPr>
        <p:spPr bwMode="auto">
          <a:xfrm>
            <a:off x="2738438" y="3886200"/>
            <a:ext cx="120650" cy="107950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734" name="Rectangle 230"/>
          <p:cNvSpPr>
            <a:spLocks noChangeArrowheads="1"/>
          </p:cNvSpPr>
          <p:nvPr/>
        </p:nvSpPr>
        <p:spPr bwMode="auto">
          <a:xfrm>
            <a:off x="2859088" y="3886200"/>
            <a:ext cx="115887" cy="107950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735" name="Rectangle 231"/>
          <p:cNvSpPr>
            <a:spLocks noChangeArrowheads="1"/>
          </p:cNvSpPr>
          <p:nvPr/>
        </p:nvSpPr>
        <p:spPr bwMode="auto">
          <a:xfrm>
            <a:off x="2859088" y="3886200"/>
            <a:ext cx="115887" cy="107950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736" name="Rectangle 232"/>
          <p:cNvSpPr>
            <a:spLocks noChangeArrowheads="1"/>
          </p:cNvSpPr>
          <p:nvPr/>
        </p:nvSpPr>
        <p:spPr bwMode="auto">
          <a:xfrm>
            <a:off x="2974975" y="3886200"/>
            <a:ext cx="114300" cy="107950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737" name="Rectangle 233"/>
          <p:cNvSpPr>
            <a:spLocks noChangeArrowheads="1"/>
          </p:cNvSpPr>
          <p:nvPr/>
        </p:nvSpPr>
        <p:spPr bwMode="auto">
          <a:xfrm>
            <a:off x="2974975" y="3886200"/>
            <a:ext cx="114300" cy="107950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738" name="Rectangle 234"/>
          <p:cNvSpPr>
            <a:spLocks noChangeArrowheads="1"/>
          </p:cNvSpPr>
          <p:nvPr/>
        </p:nvSpPr>
        <p:spPr bwMode="auto">
          <a:xfrm>
            <a:off x="3089275" y="3886200"/>
            <a:ext cx="120650" cy="107950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739" name="Rectangle 235"/>
          <p:cNvSpPr>
            <a:spLocks noChangeArrowheads="1"/>
          </p:cNvSpPr>
          <p:nvPr/>
        </p:nvSpPr>
        <p:spPr bwMode="auto">
          <a:xfrm>
            <a:off x="3089275" y="3886200"/>
            <a:ext cx="120650" cy="107950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740" name="Rectangle 236"/>
          <p:cNvSpPr>
            <a:spLocks noChangeArrowheads="1"/>
          </p:cNvSpPr>
          <p:nvPr/>
        </p:nvSpPr>
        <p:spPr bwMode="auto">
          <a:xfrm>
            <a:off x="3209925" y="3886200"/>
            <a:ext cx="120650" cy="107950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741" name="Rectangle 237"/>
          <p:cNvSpPr>
            <a:spLocks noChangeArrowheads="1"/>
          </p:cNvSpPr>
          <p:nvPr/>
        </p:nvSpPr>
        <p:spPr bwMode="auto">
          <a:xfrm>
            <a:off x="3209925" y="3886200"/>
            <a:ext cx="120650" cy="107950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742" name="Rectangle 238"/>
          <p:cNvSpPr>
            <a:spLocks noChangeArrowheads="1"/>
          </p:cNvSpPr>
          <p:nvPr/>
        </p:nvSpPr>
        <p:spPr bwMode="auto">
          <a:xfrm>
            <a:off x="3330575" y="3886200"/>
            <a:ext cx="117475" cy="107950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743" name="Rectangle 239"/>
          <p:cNvSpPr>
            <a:spLocks noChangeArrowheads="1"/>
          </p:cNvSpPr>
          <p:nvPr/>
        </p:nvSpPr>
        <p:spPr bwMode="auto">
          <a:xfrm>
            <a:off x="3330575" y="3886200"/>
            <a:ext cx="117475" cy="107950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744" name="Rectangle 240"/>
          <p:cNvSpPr>
            <a:spLocks noChangeArrowheads="1"/>
          </p:cNvSpPr>
          <p:nvPr/>
        </p:nvSpPr>
        <p:spPr bwMode="auto">
          <a:xfrm>
            <a:off x="3448050" y="3886200"/>
            <a:ext cx="115888" cy="107950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745" name="Rectangle 241"/>
          <p:cNvSpPr>
            <a:spLocks noChangeArrowheads="1"/>
          </p:cNvSpPr>
          <p:nvPr/>
        </p:nvSpPr>
        <p:spPr bwMode="auto">
          <a:xfrm>
            <a:off x="3448050" y="3886200"/>
            <a:ext cx="115888" cy="107950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746" name="Rectangle 242"/>
          <p:cNvSpPr>
            <a:spLocks noChangeArrowheads="1"/>
          </p:cNvSpPr>
          <p:nvPr/>
        </p:nvSpPr>
        <p:spPr bwMode="auto">
          <a:xfrm>
            <a:off x="3563938" y="3886200"/>
            <a:ext cx="117475" cy="107950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747" name="Rectangle 243"/>
          <p:cNvSpPr>
            <a:spLocks noChangeArrowheads="1"/>
          </p:cNvSpPr>
          <p:nvPr/>
        </p:nvSpPr>
        <p:spPr bwMode="auto">
          <a:xfrm>
            <a:off x="3563938" y="3886200"/>
            <a:ext cx="117475" cy="107950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748" name="Rectangle 244"/>
          <p:cNvSpPr>
            <a:spLocks noChangeArrowheads="1"/>
          </p:cNvSpPr>
          <p:nvPr/>
        </p:nvSpPr>
        <p:spPr bwMode="auto">
          <a:xfrm>
            <a:off x="1677988" y="3994150"/>
            <a:ext cx="115887" cy="107950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749" name="Rectangle 245"/>
          <p:cNvSpPr>
            <a:spLocks noChangeArrowheads="1"/>
          </p:cNvSpPr>
          <p:nvPr/>
        </p:nvSpPr>
        <p:spPr bwMode="auto">
          <a:xfrm>
            <a:off x="1677988" y="3994150"/>
            <a:ext cx="115887" cy="107950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750" name="Rectangle 246"/>
          <p:cNvSpPr>
            <a:spLocks noChangeArrowheads="1"/>
          </p:cNvSpPr>
          <p:nvPr/>
        </p:nvSpPr>
        <p:spPr bwMode="auto">
          <a:xfrm>
            <a:off x="1793875" y="3994150"/>
            <a:ext cx="117475" cy="107950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751" name="Rectangle 247"/>
          <p:cNvSpPr>
            <a:spLocks noChangeArrowheads="1"/>
          </p:cNvSpPr>
          <p:nvPr/>
        </p:nvSpPr>
        <p:spPr bwMode="auto">
          <a:xfrm>
            <a:off x="1793875" y="3994150"/>
            <a:ext cx="117475" cy="107950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752" name="Rectangle 248"/>
          <p:cNvSpPr>
            <a:spLocks noChangeArrowheads="1"/>
          </p:cNvSpPr>
          <p:nvPr/>
        </p:nvSpPr>
        <p:spPr bwMode="auto">
          <a:xfrm>
            <a:off x="1911350" y="3994150"/>
            <a:ext cx="117475" cy="107950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753" name="Rectangle 249"/>
          <p:cNvSpPr>
            <a:spLocks noChangeArrowheads="1"/>
          </p:cNvSpPr>
          <p:nvPr/>
        </p:nvSpPr>
        <p:spPr bwMode="auto">
          <a:xfrm>
            <a:off x="1911350" y="3994150"/>
            <a:ext cx="117475" cy="107950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754" name="Rectangle 250"/>
          <p:cNvSpPr>
            <a:spLocks noChangeArrowheads="1"/>
          </p:cNvSpPr>
          <p:nvPr/>
        </p:nvSpPr>
        <p:spPr bwMode="auto">
          <a:xfrm>
            <a:off x="2028825" y="3994150"/>
            <a:ext cx="115888" cy="107950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755" name="Rectangle 251"/>
          <p:cNvSpPr>
            <a:spLocks noChangeArrowheads="1"/>
          </p:cNvSpPr>
          <p:nvPr/>
        </p:nvSpPr>
        <p:spPr bwMode="auto">
          <a:xfrm>
            <a:off x="2028825" y="3994150"/>
            <a:ext cx="115888" cy="107950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756" name="Rectangle 252"/>
          <p:cNvSpPr>
            <a:spLocks noChangeArrowheads="1"/>
          </p:cNvSpPr>
          <p:nvPr/>
        </p:nvSpPr>
        <p:spPr bwMode="auto">
          <a:xfrm>
            <a:off x="2144713" y="3994150"/>
            <a:ext cx="120650" cy="107950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757" name="Rectangle 253"/>
          <p:cNvSpPr>
            <a:spLocks noChangeArrowheads="1"/>
          </p:cNvSpPr>
          <p:nvPr/>
        </p:nvSpPr>
        <p:spPr bwMode="auto">
          <a:xfrm>
            <a:off x="2144713" y="3994150"/>
            <a:ext cx="120650" cy="107950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758" name="Rectangle 254"/>
          <p:cNvSpPr>
            <a:spLocks noChangeArrowheads="1"/>
          </p:cNvSpPr>
          <p:nvPr/>
        </p:nvSpPr>
        <p:spPr bwMode="auto">
          <a:xfrm>
            <a:off x="2265363" y="3994150"/>
            <a:ext cx="117475" cy="107950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759" name="Rectangle 255"/>
          <p:cNvSpPr>
            <a:spLocks noChangeArrowheads="1"/>
          </p:cNvSpPr>
          <p:nvPr/>
        </p:nvSpPr>
        <p:spPr bwMode="auto">
          <a:xfrm>
            <a:off x="2265363" y="3994150"/>
            <a:ext cx="117475" cy="107950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760" name="Rectangle 256"/>
          <p:cNvSpPr>
            <a:spLocks noChangeArrowheads="1"/>
          </p:cNvSpPr>
          <p:nvPr/>
        </p:nvSpPr>
        <p:spPr bwMode="auto">
          <a:xfrm>
            <a:off x="2382838" y="3994150"/>
            <a:ext cx="117475" cy="107950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761" name="Rectangle 257"/>
          <p:cNvSpPr>
            <a:spLocks noChangeArrowheads="1"/>
          </p:cNvSpPr>
          <p:nvPr/>
        </p:nvSpPr>
        <p:spPr bwMode="auto">
          <a:xfrm>
            <a:off x="2382838" y="3994150"/>
            <a:ext cx="117475" cy="107950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762" name="Rectangle 258"/>
          <p:cNvSpPr>
            <a:spLocks noChangeArrowheads="1"/>
          </p:cNvSpPr>
          <p:nvPr/>
        </p:nvSpPr>
        <p:spPr bwMode="auto">
          <a:xfrm>
            <a:off x="2500313" y="3994150"/>
            <a:ext cx="120650" cy="107950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763" name="Rectangle 259"/>
          <p:cNvSpPr>
            <a:spLocks noChangeArrowheads="1"/>
          </p:cNvSpPr>
          <p:nvPr/>
        </p:nvSpPr>
        <p:spPr bwMode="auto">
          <a:xfrm>
            <a:off x="2500313" y="3994150"/>
            <a:ext cx="120650" cy="107950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764" name="Rectangle 260"/>
          <p:cNvSpPr>
            <a:spLocks noChangeArrowheads="1"/>
          </p:cNvSpPr>
          <p:nvPr/>
        </p:nvSpPr>
        <p:spPr bwMode="auto">
          <a:xfrm>
            <a:off x="2620963" y="3994150"/>
            <a:ext cx="117475" cy="107950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765" name="Rectangle 261"/>
          <p:cNvSpPr>
            <a:spLocks noChangeArrowheads="1"/>
          </p:cNvSpPr>
          <p:nvPr/>
        </p:nvSpPr>
        <p:spPr bwMode="auto">
          <a:xfrm>
            <a:off x="2620963" y="3994150"/>
            <a:ext cx="117475" cy="107950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766" name="Rectangle 262"/>
          <p:cNvSpPr>
            <a:spLocks noChangeArrowheads="1"/>
          </p:cNvSpPr>
          <p:nvPr/>
        </p:nvSpPr>
        <p:spPr bwMode="auto">
          <a:xfrm>
            <a:off x="2738438" y="3994150"/>
            <a:ext cx="120650" cy="107950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767" name="Rectangle 263"/>
          <p:cNvSpPr>
            <a:spLocks noChangeArrowheads="1"/>
          </p:cNvSpPr>
          <p:nvPr/>
        </p:nvSpPr>
        <p:spPr bwMode="auto">
          <a:xfrm>
            <a:off x="2738438" y="3994150"/>
            <a:ext cx="120650" cy="107950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768" name="Rectangle 264"/>
          <p:cNvSpPr>
            <a:spLocks noChangeArrowheads="1"/>
          </p:cNvSpPr>
          <p:nvPr/>
        </p:nvSpPr>
        <p:spPr bwMode="auto">
          <a:xfrm>
            <a:off x="2859088" y="3994150"/>
            <a:ext cx="115887" cy="107950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769" name="Rectangle 265"/>
          <p:cNvSpPr>
            <a:spLocks noChangeArrowheads="1"/>
          </p:cNvSpPr>
          <p:nvPr/>
        </p:nvSpPr>
        <p:spPr bwMode="auto">
          <a:xfrm>
            <a:off x="2859088" y="3994150"/>
            <a:ext cx="115887" cy="107950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770" name="Rectangle 266"/>
          <p:cNvSpPr>
            <a:spLocks noChangeArrowheads="1"/>
          </p:cNvSpPr>
          <p:nvPr/>
        </p:nvSpPr>
        <p:spPr bwMode="auto">
          <a:xfrm>
            <a:off x="2974975" y="3994150"/>
            <a:ext cx="114300" cy="107950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771" name="Rectangle 267"/>
          <p:cNvSpPr>
            <a:spLocks noChangeArrowheads="1"/>
          </p:cNvSpPr>
          <p:nvPr/>
        </p:nvSpPr>
        <p:spPr bwMode="auto">
          <a:xfrm>
            <a:off x="2974975" y="3994150"/>
            <a:ext cx="114300" cy="107950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772" name="Rectangle 268"/>
          <p:cNvSpPr>
            <a:spLocks noChangeArrowheads="1"/>
          </p:cNvSpPr>
          <p:nvPr/>
        </p:nvSpPr>
        <p:spPr bwMode="auto">
          <a:xfrm>
            <a:off x="3089275" y="3994150"/>
            <a:ext cx="120650" cy="107950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773" name="Rectangle 269"/>
          <p:cNvSpPr>
            <a:spLocks noChangeArrowheads="1"/>
          </p:cNvSpPr>
          <p:nvPr/>
        </p:nvSpPr>
        <p:spPr bwMode="auto">
          <a:xfrm>
            <a:off x="3089275" y="3994150"/>
            <a:ext cx="120650" cy="107950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774" name="Rectangle 270"/>
          <p:cNvSpPr>
            <a:spLocks noChangeArrowheads="1"/>
          </p:cNvSpPr>
          <p:nvPr/>
        </p:nvSpPr>
        <p:spPr bwMode="auto">
          <a:xfrm>
            <a:off x="3209925" y="3994150"/>
            <a:ext cx="120650" cy="107950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775" name="Rectangle 271"/>
          <p:cNvSpPr>
            <a:spLocks noChangeArrowheads="1"/>
          </p:cNvSpPr>
          <p:nvPr/>
        </p:nvSpPr>
        <p:spPr bwMode="auto">
          <a:xfrm>
            <a:off x="3209925" y="3994150"/>
            <a:ext cx="120650" cy="107950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776" name="Rectangle 272"/>
          <p:cNvSpPr>
            <a:spLocks noChangeArrowheads="1"/>
          </p:cNvSpPr>
          <p:nvPr/>
        </p:nvSpPr>
        <p:spPr bwMode="auto">
          <a:xfrm>
            <a:off x="3330575" y="3994150"/>
            <a:ext cx="117475" cy="107950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777" name="Rectangle 273"/>
          <p:cNvSpPr>
            <a:spLocks noChangeArrowheads="1"/>
          </p:cNvSpPr>
          <p:nvPr/>
        </p:nvSpPr>
        <p:spPr bwMode="auto">
          <a:xfrm>
            <a:off x="3330575" y="3994150"/>
            <a:ext cx="117475" cy="107950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778" name="Rectangle 274"/>
          <p:cNvSpPr>
            <a:spLocks noChangeArrowheads="1"/>
          </p:cNvSpPr>
          <p:nvPr/>
        </p:nvSpPr>
        <p:spPr bwMode="auto">
          <a:xfrm>
            <a:off x="3448050" y="3994150"/>
            <a:ext cx="115888" cy="107950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779" name="Rectangle 275"/>
          <p:cNvSpPr>
            <a:spLocks noChangeArrowheads="1"/>
          </p:cNvSpPr>
          <p:nvPr/>
        </p:nvSpPr>
        <p:spPr bwMode="auto">
          <a:xfrm>
            <a:off x="3448050" y="3994150"/>
            <a:ext cx="115888" cy="107950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780" name="Rectangle 276"/>
          <p:cNvSpPr>
            <a:spLocks noChangeArrowheads="1"/>
          </p:cNvSpPr>
          <p:nvPr/>
        </p:nvSpPr>
        <p:spPr bwMode="auto">
          <a:xfrm>
            <a:off x="3563938" y="3994150"/>
            <a:ext cx="117475" cy="107950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781" name="Rectangle 277"/>
          <p:cNvSpPr>
            <a:spLocks noChangeArrowheads="1"/>
          </p:cNvSpPr>
          <p:nvPr/>
        </p:nvSpPr>
        <p:spPr bwMode="auto">
          <a:xfrm>
            <a:off x="3563938" y="3994150"/>
            <a:ext cx="117475" cy="107950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782" name="Rectangle 278"/>
          <p:cNvSpPr>
            <a:spLocks noChangeArrowheads="1"/>
          </p:cNvSpPr>
          <p:nvPr/>
        </p:nvSpPr>
        <p:spPr bwMode="auto">
          <a:xfrm>
            <a:off x="1677988" y="4102100"/>
            <a:ext cx="115887" cy="104775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783" name="Rectangle 279"/>
          <p:cNvSpPr>
            <a:spLocks noChangeArrowheads="1"/>
          </p:cNvSpPr>
          <p:nvPr/>
        </p:nvSpPr>
        <p:spPr bwMode="auto">
          <a:xfrm>
            <a:off x="1677988" y="4102100"/>
            <a:ext cx="115887" cy="10477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784" name="Rectangle 280"/>
          <p:cNvSpPr>
            <a:spLocks noChangeArrowheads="1"/>
          </p:cNvSpPr>
          <p:nvPr/>
        </p:nvSpPr>
        <p:spPr bwMode="auto">
          <a:xfrm>
            <a:off x="1793875" y="4102100"/>
            <a:ext cx="117475" cy="104775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785" name="Rectangle 281"/>
          <p:cNvSpPr>
            <a:spLocks noChangeArrowheads="1"/>
          </p:cNvSpPr>
          <p:nvPr/>
        </p:nvSpPr>
        <p:spPr bwMode="auto">
          <a:xfrm>
            <a:off x="1793875" y="4102100"/>
            <a:ext cx="117475" cy="10477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786" name="Rectangle 282"/>
          <p:cNvSpPr>
            <a:spLocks noChangeArrowheads="1"/>
          </p:cNvSpPr>
          <p:nvPr/>
        </p:nvSpPr>
        <p:spPr bwMode="auto">
          <a:xfrm>
            <a:off x="1911350" y="4102100"/>
            <a:ext cx="117475" cy="104775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787" name="Rectangle 283"/>
          <p:cNvSpPr>
            <a:spLocks noChangeArrowheads="1"/>
          </p:cNvSpPr>
          <p:nvPr/>
        </p:nvSpPr>
        <p:spPr bwMode="auto">
          <a:xfrm>
            <a:off x="1911350" y="4102100"/>
            <a:ext cx="117475" cy="10477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788" name="Rectangle 284"/>
          <p:cNvSpPr>
            <a:spLocks noChangeArrowheads="1"/>
          </p:cNvSpPr>
          <p:nvPr/>
        </p:nvSpPr>
        <p:spPr bwMode="auto">
          <a:xfrm>
            <a:off x="2028825" y="4102100"/>
            <a:ext cx="115888" cy="104775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789" name="Rectangle 285"/>
          <p:cNvSpPr>
            <a:spLocks noChangeArrowheads="1"/>
          </p:cNvSpPr>
          <p:nvPr/>
        </p:nvSpPr>
        <p:spPr bwMode="auto">
          <a:xfrm>
            <a:off x="2028825" y="4102100"/>
            <a:ext cx="115888" cy="10477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790" name="Rectangle 286"/>
          <p:cNvSpPr>
            <a:spLocks noChangeArrowheads="1"/>
          </p:cNvSpPr>
          <p:nvPr/>
        </p:nvSpPr>
        <p:spPr bwMode="auto">
          <a:xfrm>
            <a:off x="2144713" y="4102100"/>
            <a:ext cx="120650" cy="104775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791" name="Rectangle 287"/>
          <p:cNvSpPr>
            <a:spLocks noChangeArrowheads="1"/>
          </p:cNvSpPr>
          <p:nvPr/>
        </p:nvSpPr>
        <p:spPr bwMode="auto">
          <a:xfrm>
            <a:off x="2144713" y="4102100"/>
            <a:ext cx="120650" cy="10477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792" name="Rectangle 288"/>
          <p:cNvSpPr>
            <a:spLocks noChangeArrowheads="1"/>
          </p:cNvSpPr>
          <p:nvPr/>
        </p:nvSpPr>
        <p:spPr bwMode="auto">
          <a:xfrm>
            <a:off x="2265363" y="4102100"/>
            <a:ext cx="117475" cy="104775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793" name="Rectangle 289"/>
          <p:cNvSpPr>
            <a:spLocks noChangeArrowheads="1"/>
          </p:cNvSpPr>
          <p:nvPr/>
        </p:nvSpPr>
        <p:spPr bwMode="auto">
          <a:xfrm>
            <a:off x="2265363" y="4102100"/>
            <a:ext cx="117475" cy="10477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794" name="Rectangle 290"/>
          <p:cNvSpPr>
            <a:spLocks noChangeArrowheads="1"/>
          </p:cNvSpPr>
          <p:nvPr/>
        </p:nvSpPr>
        <p:spPr bwMode="auto">
          <a:xfrm>
            <a:off x="2382838" y="4102100"/>
            <a:ext cx="117475" cy="104775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795" name="Rectangle 291"/>
          <p:cNvSpPr>
            <a:spLocks noChangeArrowheads="1"/>
          </p:cNvSpPr>
          <p:nvPr/>
        </p:nvSpPr>
        <p:spPr bwMode="auto">
          <a:xfrm>
            <a:off x="2382838" y="4102100"/>
            <a:ext cx="117475" cy="10477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796" name="Rectangle 292"/>
          <p:cNvSpPr>
            <a:spLocks noChangeArrowheads="1"/>
          </p:cNvSpPr>
          <p:nvPr/>
        </p:nvSpPr>
        <p:spPr bwMode="auto">
          <a:xfrm>
            <a:off x="2500313" y="4102100"/>
            <a:ext cx="120650" cy="104775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797" name="Rectangle 293"/>
          <p:cNvSpPr>
            <a:spLocks noChangeArrowheads="1"/>
          </p:cNvSpPr>
          <p:nvPr/>
        </p:nvSpPr>
        <p:spPr bwMode="auto">
          <a:xfrm>
            <a:off x="2500313" y="4102100"/>
            <a:ext cx="120650" cy="10477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798" name="Rectangle 294"/>
          <p:cNvSpPr>
            <a:spLocks noChangeArrowheads="1"/>
          </p:cNvSpPr>
          <p:nvPr/>
        </p:nvSpPr>
        <p:spPr bwMode="auto">
          <a:xfrm>
            <a:off x="2620963" y="4102100"/>
            <a:ext cx="117475" cy="104775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799" name="Rectangle 295"/>
          <p:cNvSpPr>
            <a:spLocks noChangeArrowheads="1"/>
          </p:cNvSpPr>
          <p:nvPr/>
        </p:nvSpPr>
        <p:spPr bwMode="auto">
          <a:xfrm>
            <a:off x="2620963" y="4102100"/>
            <a:ext cx="117475" cy="10477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800" name="Rectangle 296"/>
          <p:cNvSpPr>
            <a:spLocks noChangeArrowheads="1"/>
          </p:cNvSpPr>
          <p:nvPr/>
        </p:nvSpPr>
        <p:spPr bwMode="auto">
          <a:xfrm>
            <a:off x="2738438" y="4102100"/>
            <a:ext cx="120650" cy="104775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801" name="Rectangle 297"/>
          <p:cNvSpPr>
            <a:spLocks noChangeArrowheads="1"/>
          </p:cNvSpPr>
          <p:nvPr/>
        </p:nvSpPr>
        <p:spPr bwMode="auto">
          <a:xfrm>
            <a:off x="2738438" y="4102100"/>
            <a:ext cx="120650" cy="10477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802" name="Rectangle 298"/>
          <p:cNvSpPr>
            <a:spLocks noChangeArrowheads="1"/>
          </p:cNvSpPr>
          <p:nvPr/>
        </p:nvSpPr>
        <p:spPr bwMode="auto">
          <a:xfrm>
            <a:off x="2859088" y="4102100"/>
            <a:ext cx="115887" cy="104775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803" name="Rectangle 299"/>
          <p:cNvSpPr>
            <a:spLocks noChangeArrowheads="1"/>
          </p:cNvSpPr>
          <p:nvPr/>
        </p:nvSpPr>
        <p:spPr bwMode="auto">
          <a:xfrm>
            <a:off x="2859088" y="4102100"/>
            <a:ext cx="115887" cy="10477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804" name="Rectangle 300"/>
          <p:cNvSpPr>
            <a:spLocks noChangeArrowheads="1"/>
          </p:cNvSpPr>
          <p:nvPr/>
        </p:nvSpPr>
        <p:spPr bwMode="auto">
          <a:xfrm>
            <a:off x="2974975" y="4102100"/>
            <a:ext cx="114300" cy="104775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805" name="Rectangle 301"/>
          <p:cNvSpPr>
            <a:spLocks noChangeArrowheads="1"/>
          </p:cNvSpPr>
          <p:nvPr/>
        </p:nvSpPr>
        <p:spPr bwMode="auto">
          <a:xfrm>
            <a:off x="2974975" y="4102100"/>
            <a:ext cx="114300" cy="10477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806" name="Rectangle 302"/>
          <p:cNvSpPr>
            <a:spLocks noChangeArrowheads="1"/>
          </p:cNvSpPr>
          <p:nvPr/>
        </p:nvSpPr>
        <p:spPr bwMode="auto">
          <a:xfrm>
            <a:off x="3089275" y="4102100"/>
            <a:ext cx="120650" cy="104775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807" name="Rectangle 303"/>
          <p:cNvSpPr>
            <a:spLocks noChangeArrowheads="1"/>
          </p:cNvSpPr>
          <p:nvPr/>
        </p:nvSpPr>
        <p:spPr bwMode="auto">
          <a:xfrm>
            <a:off x="3089275" y="4102100"/>
            <a:ext cx="120650" cy="10477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808" name="Rectangle 304"/>
          <p:cNvSpPr>
            <a:spLocks noChangeArrowheads="1"/>
          </p:cNvSpPr>
          <p:nvPr/>
        </p:nvSpPr>
        <p:spPr bwMode="auto">
          <a:xfrm>
            <a:off x="3209925" y="4102100"/>
            <a:ext cx="120650" cy="104775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809" name="Rectangle 305"/>
          <p:cNvSpPr>
            <a:spLocks noChangeArrowheads="1"/>
          </p:cNvSpPr>
          <p:nvPr/>
        </p:nvSpPr>
        <p:spPr bwMode="auto">
          <a:xfrm>
            <a:off x="3209925" y="4102100"/>
            <a:ext cx="120650" cy="10477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810" name="Rectangle 306"/>
          <p:cNvSpPr>
            <a:spLocks noChangeArrowheads="1"/>
          </p:cNvSpPr>
          <p:nvPr/>
        </p:nvSpPr>
        <p:spPr bwMode="auto">
          <a:xfrm>
            <a:off x="3330575" y="4102100"/>
            <a:ext cx="117475" cy="104775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811" name="Rectangle 307"/>
          <p:cNvSpPr>
            <a:spLocks noChangeArrowheads="1"/>
          </p:cNvSpPr>
          <p:nvPr/>
        </p:nvSpPr>
        <p:spPr bwMode="auto">
          <a:xfrm>
            <a:off x="3330575" y="4102100"/>
            <a:ext cx="117475" cy="10477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812" name="Rectangle 308"/>
          <p:cNvSpPr>
            <a:spLocks noChangeArrowheads="1"/>
          </p:cNvSpPr>
          <p:nvPr/>
        </p:nvSpPr>
        <p:spPr bwMode="auto">
          <a:xfrm>
            <a:off x="3448050" y="4102100"/>
            <a:ext cx="115888" cy="104775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813" name="Rectangle 309"/>
          <p:cNvSpPr>
            <a:spLocks noChangeArrowheads="1"/>
          </p:cNvSpPr>
          <p:nvPr/>
        </p:nvSpPr>
        <p:spPr bwMode="auto">
          <a:xfrm>
            <a:off x="3448050" y="4102100"/>
            <a:ext cx="115888" cy="10477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814" name="Rectangle 310"/>
          <p:cNvSpPr>
            <a:spLocks noChangeArrowheads="1"/>
          </p:cNvSpPr>
          <p:nvPr/>
        </p:nvSpPr>
        <p:spPr bwMode="auto">
          <a:xfrm>
            <a:off x="3563938" y="4102100"/>
            <a:ext cx="117475" cy="104775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815" name="Rectangle 311"/>
          <p:cNvSpPr>
            <a:spLocks noChangeArrowheads="1"/>
          </p:cNvSpPr>
          <p:nvPr/>
        </p:nvSpPr>
        <p:spPr bwMode="auto">
          <a:xfrm>
            <a:off x="3563938" y="4102100"/>
            <a:ext cx="117475" cy="10477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816" name="Rectangle 312"/>
          <p:cNvSpPr>
            <a:spLocks noChangeArrowheads="1"/>
          </p:cNvSpPr>
          <p:nvPr/>
        </p:nvSpPr>
        <p:spPr bwMode="auto">
          <a:xfrm>
            <a:off x="1677988" y="4206875"/>
            <a:ext cx="115887" cy="111125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817" name="Rectangle 313"/>
          <p:cNvSpPr>
            <a:spLocks noChangeArrowheads="1"/>
          </p:cNvSpPr>
          <p:nvPr/>
        </p:nvSpPr>
        <p:spPr bwMode="auto">
          <a:xfrm>
            <a:off x="1677988" y="4206875"/>
            <a:ext cx="115887" cy="11112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818" name="Rectangle 314"/>
          <p:cNvSpPr>
            <a:spLocks noChangeArrowheads="1"/>
          </p:cNvSpPr>
          <p:nvPr/>
        </p:nvSpPr>
        <p:spPr bwMode="auto">
          <a:xfrm>
            <a:off x="1793875" y="4206875"/>
            <a:ext cx="117475" cy="111125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819" name="Rectangle 315"/>
          <p:cNvSpPr>
            <a:spLocks noChangeArrowheads="1"/>
          </p:cNvSpPr>
          <p:nvPr/>
        </p:nvSpPr>
        <p:spPr bwMode="auto">
          <a:xfrm>
            <a:off x="1793875" y="4206875"/>
            <a:ext cx="117475" cy="11112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820" name="Rectangle 316"/>
          <p:cNvSpPr>
            <a:spLocks noChangeArrowheads="1"/>
          </p:cNvSpPr>
          <p:nvPr/>
        </p:nvSpPr>
        <p:spPr bwMode="auto">
          <a:xfrm>
            <a:off x="1911350" y="4206875"/>
            <a:ext cx="117475" cy="111125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821" name="Rectangle 317"/>
          <p:cNvSpPr>
            <a:spLocks noChangeArrowheads="1"/>
          </p:cNvSpPr>
          <p:nvPr/>
        </p:nvSpPr>
        <p:spPr bwMode="auto">
          <a:xfrm>
            <a:off x="1911350" y="4206875"/>
            <a:ext cx="117475" cy="11112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822" name="Rectangle 318"/>
          <p:cNvSpPr>
            <a:spLocks noChangeArrowheads="1"/>
          </p:cNvSpPr>
          <p:nvPr/>
        </p:nvSpPr>
        <p:spPr bwMode="auto">
          <a:xfrm>
            <a:off x="2028825" y="4206875"/>
            <a:ext cx="115888" cy="111125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823" name="Rectangle 319"/>
          <p:cNvSpPr>
            <a:spLocks noChangeArrowheads="1"/>
          </p:cNvSpPr>
          <p:nvPr/>
        </p:nvSpPr>
        <p:spPr bwMode="auto">
          <a:xfrm>
            <a:off x="2028825" y="4206875"/>
            <a:ext cx="115888" cy="11112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824" name="Rectangle 320"/>
          <p:cNvSpPr>
            <a:spLocks noChangeArrowheads="1"/>
          </p:cNvSpPr>
          <p:nvPr/>
        </p:nvSpPr>
        <p:spPr bwMode="auto">
          <a:xfrm>
            <a:off x="2144713" y="4206875"/>
            <a:ext cx="120650" cy="111125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825" name="Rectangle 321"/>
          <p:cNvSpPr>
            <a:spLocks noChangeArrowheads="1"/>
          </p:cNvSpPr>
          <p:nvPr/>
        </p:nvSpPr>
        <p:spPr bwMode="auto">
          <a:xfrm>
            <a:off x="2144713" y="4206875"/>
            <a:ext cx="120650" cy="11112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826" name="Rectangle 322"/>
          <p:cNvSpPr>
            <a:spLocks noChangeArrowheads="1"/>
          </p:cNvSpPr>
          <p:nvPr/>
        </p:nvSpPr>
        <p:spPr bwMode="auto">
          <a:xfrm>
            <a:off x="2265363" y="4206875"/>
            <a:ext cx="117475" cy="111125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827" name="Rectangle 323"/>
          <p:cNvSpPr>
            <a:spLocks noChangeArrowheads="1"/>
          </p:cNvSpPr>
          <p:nvPr/>
        </p:nvSpPr>
        <p:spPr bwMode="auto">
          <a:xfrm>
            <a:off x="2265363" y="4206875"/>
            <a:ext cx="117475" cy="11112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828" name="Rectangle 324"/>
          <p:cNvSpPr>
            <a:spLocks noChangeArrowheads="1"/>
          </p:cNvSpPr>
          <p:nvPr/>
        </p:nvSpPr>
        <p:spPr bwMode="auto">
          <a:xfrm>
            <a:off x="2382838" y="4206875"/>
            <a:ext cx="117475" cy="111125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829" name="Rectangle 325"/>
          <p:cNvSpPr>
            <a:spLocks noChangeArrowheads="1"/>
          </p:cNvSpPr>
          <p:nvPr/>
        </p:nvSpPr>
        <p:spPr bwMode="auto">
          <a:xfrm>
            <a:off x="2382838" y="4206875"/>
            <a:ext cx="117475" cy="11112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830" name="Rectangle 326"/>
          <p:cNvSpPr>
            <a:spLocks noChangeArrowheads="1"/>
          </p:cNvSpPr>
          <p:nvPr/>
        </p:nvSpPr>
        <p:spPr bwMode="auto">
          <a:xfrm>
            <a:off x="2500313" y="4206875"/>
            <a:ext cx="120650" cy="111125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831" name="Rectangle 327"/>
          <p:cNvSpPr>
            <a:spLocks noChangeArrowheads="1"/>
          </p:cNvSpPr>
          <p:nvPr/>
        </p:nvSpPr>
        <p:spPr bwMode="auto">
          <a:xfrm>
            <a:off x="2500313" y="4206875"/>
            <a:ext cx="120650" cy="11112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832" name="Rectangle 328"/>
          <p:cNvSpPr>
            <a:spLocks noChangeArrowheads="1"/>
          </p:cNvSpPr>
          <p:nvPr/>
        </p:nvSpPr>
        <p:spPr bwMode="auto">
          <a:xfrm>
            <a:off x="2620963" y="4206875"/>
            <a:ext cx="117475" cy="111125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833" name="Rectangle 329"/>
          <p:cNvSpPr>
            <a:spLocks noChangeArrowheads="1"/>
          </p:cNvSpPr>
          <p:nvPr/>
        </p:nvSpPr>
        <p:spPr bwMode="auto">
          <a:xfrm>
            <a:off x="2620963" y="4206875"/>
            <a:ext cx="117475" cy="11112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834" name="Rectangle 330"/>
          <p:cNvSpPr>
            <a:spLocks noChangeArrowheads="1"/>
          </p:cNvSpPr>
          <p:nvPr/>
        </p:nvSpPr>
        <p:spPr bwMode="auto">
          <a:xfrm>
            <a:off x="2738438" y="4206875"/>
            <a:ext cx="120650" cy="111125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835" name="Rectangle 331"/>
          <p:cNvSpPr>
            <a:spLocks noChangeArrowheads="1"/>
          </p:cNvSpPr>
          <p:nvPr/>
        </p:nvSpPr>
        <p:spPr bwMode="auto">
          <a:xfrm>
            <a:off x="2738438" y="4206875"/>
            <a:ext cx="120650" cy="11112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836" name="Rectangle 332"/>
          <p:cNvSpPr>
            <a:spLocks noChangeArrowheads="1"/>
          </p:cNvSpPr>
          <p:nvPr/>
        </p:nvSpPr>
        <p:spPr bwMode="auto">
          <a:xfrm>
            <a:off x="2859088" y="4206875"/>
            <a:ext cx="115887" cy="111125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837" name="Rectangle 333"/>
          <p:cNvSpPr>
            <a:spLocks noChangeArrowheads="1"/>
          </p:cNvSpPr>
          <p:nvPr/>
        </p:nvSpPr>
        <p:spPr bwMode="auto">
          <a:xfrm>
            <a:off x="2859088" y="4206875"/>
            <a:ext cx="115887" cy="11112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838" name="Rectangle 334"/>
          <p:cNvSpPr>
            <a:spLocks noChangeArrowheads="1"/>
          </p:cNvSpPr>
          <p:nvPr/>
        </p:nvSpPr>
        <p:spPr bwMode="auto">
          <a:xfrm>
            <a:off x="2974975" y="4206875"/>
            <a:ext cx="114300" cy="111125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839" name="Rectangle 335"/>
          <p:cNvSpPr>
            <a:spLocks noChangeArrowheads="1"/>
          </p:cNvSpPr>
          <p:nvPr/>
        </p:nvSpPr>
        <p:spPr bwMode="auto">
          <a:xfrm>
            <a:off x="2974975" y="4206875"/>
            <a:ext cx="114300" cy="11112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840" name="Rectangle 336"/>
          <p:cNvSpPr>
            <a:spLocks noChangeArrowheads="1"/>
          </p:cNvSpPr>
          <p:nvPr/>
        </p:nvSpPr>
        <p:spPr bwMode="auto">
          <a:xfrm>
            <a:off x="3089275" y="4206875"/>
            <a:ext cx="120650" cy="111125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841" name="Rectangle 337"/>
          <p:cNvSpPr>
            <a:spLocks noChangeArrowheads="1"/>
          </p:cNvSpPr>
          <p:nvPr/>
        </p:nvSpPr>
        <p:spPr bwMode="auto">
          <a:xfrm>
            <a:off x="3089275" y="4206875"/>
            <a:ext cx="120650" cy="11112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842" name="Rectangle 338"/>
          <p:cNvSpPr>
            <a:spLocks noChangeArrowheads="1"/>
          </p:cNvSpPr>
          <p:nvPr/>
        </p:nvSpPr>
        <p:spPr bwMode="auto">
          <a:xfrm>
            <a:off x="3209925" y="4206875"/>
            <a:ext cx="120650" cy="111125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843" name="Rectangle 339"/>
          <p:cNvSpPr>
            <a:spLocks noChangeArrowheads="1"/>
          </p:cNvSpPr>
          <p:nvPr/>
        </p:nvSpPr>
        <p:spPr bwMode="auto">
          <a:xfrm>
            <a:off x="3209925" y="4206875"/>
            <a:ext cx="120650" cy="11112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844" name="Rectangle 340"/>
          <p:cNvSpPr>
            <a:spLocks noChangeArrowheads="1"/>
          </p:cNvSpPr>
          <p:nvPr/>
        </p:nvSpPr>
        <p:spPr bwMode="auto">
          <a:xfrm>
            <a:off x="3330575" y="4206875"/>
            <a:ext cx="117475" cy="111125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845" name="Rectangle 341"/>
          <p:cNvSpPr>
            <a:spLocks noChangeArrowheads="1"/>
          </p:cNvSpPr>
          <p:nvPr/>
        </p:nvSpPr>
        <p:spPr bwMode="auto">
          <a:xfrm>
            <a:off x="3330575" y="4206875"/>
            <a:ext cx="117475" cy="11112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846" name="Rectangle 342"/>
          <p:cNvSpPr>
            <a:spLocks noChangeArrowheads="1"/>
          </p:cNvSpPr>
          <p:nvPr/>
        </p:nvSpPr>
        <p:spPr bwMode="auto">
          <a:xfrm>
            <a:off x="3448050" y="4206875"/>
            <a:ext cx="115888" cy="111125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847" name="Rectangle 343"/>
          <p:cNvSpPr>
            <a:spLocks noChangeArrowheads="1"/>
          </p:cNvSpPr>
          <p:nvPr/>
        </p:nvSpPr>
        <p:spPr bwMode="auto">
          <a:xfrm>
            <a:off x="3448050" y="4206875"/>
            <a:ext cx="115888" cy="11112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848" name="Rectangle 344"/>
          <p:cNvSpPr>
            <a:spLocks noChangeArrowheads="1"/>
          </p:cNvSpPr>
          <p:nvPr/>
        </p:nvSpPr>
        <p:spPr bwMode="auto">
          <a:xfrm>
            <a:off x="3563938" y="4206875"/>
            <a:ext cx="117475" cy="111125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849" name="Rectangle 345"/>
          <p:cNvSpPr>
            <a:spLocks noChangeArrowheads="1"/>
          </p:cNvSpPr>
          <p:nvPr/>
        </p:nvSpPr>
        <p:spPr bwMode="auto">
          <a:xfrm>
            <a:off x="3563938" y="4206875"/>
            <a:ext cx="117475" cy="11112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850" name="Rectangle 346"/>
          <p:cNvSpPr>
            <a:spLocks noChangeArrowheads="1"/>
          </p:cNvSpPr>
          <p:nvPr/>
        </p:nvSpPr>
        <p:spPr bwMode="auto">
          <a:xfrm>
            <a:off x="1677988" y="4318000"/>
            <a:ext cx="115887" cy="104775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851" name="Rectangle 347"/>
          <p:cNvSpPr>
            <a:spLocks noChangeArrowheads="1"/>
          </p:cNvSpPr>
          <p:nvPr/>
        </p:nvSpPr>
        <p:spPr bwMode="auto">
          <a:xfrm>
            <a:off x="1677988" y="4318000"/>
            <a:ext cx="115887" cy="10477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852" name="Rectangle 348"/>
          <p:cNvSpPr>
            <a:spLocks noChangeArrowheads="1"/>
          </p:cNvSpPr>
          <p:nvPr/>
        </p:nvSpPr>
        <p:spPr bwMode="auto">
          <a:xfrm>
            <a:off x="1793875" y="4318000"/>
            <a:ext cx="117475" cy="104775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853" name="Rectangle 349"/>
          <p:cNvSpPr>
            <a:spLocks noChangeArrowheads="1"/>
          </p:cNvSpPr>
          <p:nvPr/>
        </p:nvSpPr>
        <p:spPr bwMode="auto">
          <a:xfrm>
            <a:off x="1793875" y="4318000"/>
            <a:ext cx="117475" cy="10477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854" name="Rectangle 350"/>
          <p:cNvSpPr>
            <a:spLocks noChangeArrowheads="1"/>
          </p:cNvSpPr>
          <p:nvPr/>
        </p:nvSpPr>
        <p:spPr bwMode="auto">
          <a:xfrm>
            <a:off x="1911350" y="4318000"/>
            <a:ext cx="117475" cy="104775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855" name="Rectangle 351"/>
          <p:cNvSpPr>
            <a:spLocks noChangeArrowheads="1"/>
          </p:cNvSpPr>
          <p:nvPr/>
        </p:nvSpPr>
        <p:spPr bwMode="auto">
          <a:xfrm>
            <a:off x="1911350" y="4318000"/>
            <a:ext cx="117475" cy="10477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856" name="Rectangle 352"/>
          <p:cNvSpPr>
            <a:spLocks noChangeArrowheads="1"/>
          </p:cNvSpPr>
          <p:nvPr/>
        </p:nvSpPr>
        <p:spPr bwMode="auto">
          <a:xfrm>
            <a:off x="2028825" y="4318000"/>
            <a:ext cx="115888" cy="104775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857" name="Rectangle 353"/>
          <p:cNvSpPr>
            <a:spLocks noChangeArrowheads="1"/>
          </p:cNvSpPr>
          <p:nvPr/>
        </p:nvSpPr>
        <p:spPr bwMode="auto">
          <a:xfrm>
            <a:off x="2028825" y="4318000"/>
            <a:ext cx="115888" cy="10477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858" name="Rectangle 354"/>
          <p:cNvSpPr>
            <a:spLocks noChangeArrowheads="1"/>
          </p:cNvSpPr>
          <p:nvPr/>
        </p:nvSpPr>
        <p:spPr bwMode="auto">
          <a:xfrm>
            <a:off x="2144713" y="4318000"/>
            <a:ext cx="120650" cy="104775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859" name="Rectangle 355"/>
          <p:cNvSpPr>
            <a:spLocks noChangeArrowheads="1"/>
          </p:cNvSpPr>
          <p:nvPr/>
        </p:nvSpPr>
        <p:spPr bwMode="auto">
          <a:xfrm>
            <a:off x="2144713" y="4318000"/>
            <a:ext cx="120650" cy="10477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860" name="Rectangle 356"/>
          <p:cNvSpPr>
            <a:spLocks noChangeArrowheads="1"/>
          </p:cNvSpPr>
          <p:nvPr/>
        </p:nvSpPr>
        <p:spPr bwMode="auto">
          <a:xfrm>
            <a:off x="2265363" y="4318000"/>
            <a:ext cx="117475" cy="104775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861" name="Rectangle 357"/>
          <p:cNvSpPr>
            <a:spLocks noChangeArrowheads="1"/>
          </p:cNvSpPr>
          <p:nvPr/>
        </p:nvSpPr>
        <p:spPr bwMode="auto">
          <a:xfrm>
            <a:off x="2265363" y="4318000"/>
            <a:ext cx="117475" cy="10477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862" name="Rectangle 358"/>
          <p:cNvSpPr>
            <a:spLocks noChangeArrowheads="1"/>
          </p:cNvSpPr>
          <p:nvPr/>
        </p:nvSpPr>
        <p:spPr bwMode="auto">
          <a:xfrm>
            <a:off x="2382838" y="4318000"/>
            <a:ext cx="117475" cy="104775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863" name="Rectangle 359"/>
          <p:cNvSpPr>
            <a:spLocks noChangeArrowheads="1"/>
          </p:cNvSpPr>
          <p:nvPr/>
        </p:nvSpPr>
        <p:spPr bwMode="auto">
          <a:xfrm>
            <a:off x="2382838" y="4318000"/>
            <a:ext cx="117475" cy="10477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864" name="Rectangle 360"/>
          <p:cNvSpPr>
            <a:spLocks noChangeArrowheads="1"/>
          </p:cNvSpPr>
          <p:nvPr/>
        </p:nvSpPr>
        <p:spPr bwMode="auto">
          <a:xfrm>
            <a:off x="2500313" y="4318000"/>
            <a:ext cx="120650" cy="104775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865" name="Rectangle 361"/>
          <p:cNvSpPr>
            <a:spLocks noChangeArrowheads="1"/>
          </p:cNvSpPr>
          <p:nvPr/>
        </p:nvSpPr>
        <p:spPr bwMode="auto">
          <a:xfrm>
            <a:off x="2500313" y="4318000"/>
            <a:ext cx="120650" cy="10477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866" name="Rectangle 362"/>
          <p:cNvSpPr>
            <a:spLocks noChangeArrowheads="1"/>
          </p:cNvSpPr>
          <p:nvPr/>
        </p:nvSpPr>
        <p:spPr bwMode="auto">
          <a:xfrm>
            <a:off x="2620963" y="4318000"/>
            <a:ext cx="117475" cy="104775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867" name="Rectangle 363"/>
          <p:cNvSpPr>
            <a:spLocks noChangeArrowheads="1"/>
          </p:cNvSpPr>
          <p:nvPr/>
        </p:nvSpPr>
        <p:spPr bwMode="auto">
          <a:xfrm>
            <a:off x="2620963" y="4318000"/>
            <a:ext cx="117475" cy="10477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868" name="Rectangle 364"/>
          <p:cNvSpPr>
            <a:spLocks noChangeArrowheads="1"/>
          </p:cNvSpPr>
          <p:nvPr/>
        </p:nvSpPr>
        <p:spPr bwMode="auto">
          <a:xfrm>
            <a:off x="2738438" y="4318000"/>
            <a:ext cx="120650" cy="104775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869" name="Rectangle 365"/>
          <p:cNvSpPr>
            <a:spLocks noChangeArrowheads="1"/>
          </p:cNvSpPr>
          <p:nvPr/>
        </p:nvSpPr>
        <p:spPr bwMode="auto">
          <a:xfrm>
            <a:off x="2738438" y="4318000"/>
            <a:ext cx="120650" cy="10477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870" name="Rectangle 366"/>
          <p:cNvSpPr>
            <a:spLocks noChangeArrowheads="1"/>
          </p:cNvSpPr>
          <p:nvPr/>
        </p:nvSpPr>
        <p:spPr bwMode="auto">
          <a:xfrm>
            <a:off x="2859088" y="4318000"/>
            <a:ext cx="115887" cy="104775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871" name="Rectangle 367"/>
          <p:cNvSpPr>
            <a:spLocks noChangeArrowheads="1"/>
          </p:cNvSpPr>
          <p:nvPr/>
        </p:nvSpPr>
        <p:spPr bwMode="auto">
          <a:xfrm>
            <a:off x="2859088" y="4318000"/>
            <a:ext cx="115887" cy="10477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872" name="Rectangle 368"/>
          <p:cNvSpPr>
            <a:spLocks noChangeArrowheads="1"/>
          </p:cNvSpPr>
          <p:nvPr/>
        </p:nvSpPr>
        <p:spPr bwMode="auto">
          <a:xfrm>
            <a:off x="2974975" y="4318000"/>
            <a:ext cx="114300" cy="104775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873" name="Rectangle 369"/>
          <p:cNvSpPr>
            <a:spLocks noChangeArrowheads="1"/>
          </p:cNvSpPr>
          <p:nvPr/>
        </p:nvSpPr>
        <p:spPr bwMode="auto">
          <a:xfrm>
            <a:off x="2974975" y="4318000"/>
            <a:ext cx="114300" cy="10477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874" name="Rectangle 370"/>
          <p:cNvSpPr>
            <a:spLocks noChangeArrowheads="1"/>
          </p:cNvSpPr>
          <p:nvPr/>
        </p:nvSpPr>
        <p:spPr bwMode="auto">
          <a:xfrm>
            <a:off x="3089275" y="4318000"/>
            <a:ext cx="120650" cy="104775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875" name="Rectangle 371"/>
          <p:cNvSpPr>
            <a:spLocks noChangeArrowheads="1"/>
          </p:cNvSpPr>
          <p:nvPr/>
        </p:nvSpPr>
        <p:spPr bwMode="auto">
          <a:xfrm>
            <a:off x="3089275" y="4318000"/>
            <a:ext cx="120650" cy="10477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876" name="Rectangle 372"/>
          <p:cNvSpPr>
            <a:spLocks noChangeArrowheads="1"/>
          </p:cNvSpPr>
          <p:nvPr/>
        </p:nvSpPr>
        <p:spPr bwMode="auto">
          <a:xfrm>
            <a:off x="3209925" y="4318000"/>
            <a:ext cx="120650" cy="104775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877" name="Rectangle 373"/>
          <p:cNvSpPr>
            <a:spLocks noChangeArrowheads="1"/>
          </p:cNvSpPr>
          <p:nvPr/>
        </p:nvSpPr>
        <p:spPr bwMode="auto">
          <a:xfrm>
            <a:off x="3209925" y="4318000"/>
            <a:ext cx="120650" cy="10477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878" name="Rectangle 374"/>
          <p:cNvSpPr>
            <a:spLocks noChangeArrowheads="1"/>
          </p:cNvSpPr>
          <p:nvPr/>
        </p:nvSpPr>
        <p:spPr bwMode="auto">
          <a:xfrm>
            <a:off x="3330575" y="4318000"/>
            <a:ext cx="117475" cy="104775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879" name="Rectangle 375"/>
          <p:cNvSpPr>
            <a:spLocks noChangeArrowheads="1"/>
          </p:cNvSpPr>
          <p:nvPr/>
        </p:nvSpPr>
        <p:spPr bwMode="auto">
          <a:xfrm>
            <a:off x="3330575" y="4318000"/>
            <a:ext cx="117475" cy="10477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880" name="Rectangle 376"/>
          <p:cNvSpPr>
            <a:spLocks noChangeArrowheads="1"/>
          </p:cNvSpPr>
          <p:nvPr/>
        </p:nvSpPr>
        <p:spPr bwMode="auto">
          <a:xfrm>
            <a:off x="3448050" y="4318000"/>
            <a:ext cx="115888" cy="104775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881" name="Rectangle 377"/>
          <p:cNvSpPr>
            <a:spLocks noChangeArrowheads="1"/>
          </p:cNvSpPr>
          <p:nvPr/>
        </p:nvSpPr>
        <p:spPr bwMode="auto">
          <a:xfrm>
            <a:off x="3448050" y="4318000"/>
            <a:ext cx="115888" cy="10477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882" name="Rectangle 378"/>
          <p:cNvSpPr>
            <a:spLocks noChangeArrowheads="1"/>
          </p:cNvSpPr>
          <p:nvPr/>
        </p:nvSpPr>
        <p:spPr bwMode="auto">
          <a:xfrm>
            <a:off x="3563938" y="4318000"/>
            <a:ext cx="117475" cy="104775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883" name="Rectangle 379"/>
          <p:cNvSpPr>
            <a:spLocks noChangeArrowheads="1"/>
          </p:cNvSpPr>
          <p:nvPr/>
        </p:nvSpPr>
        <p:spPr bwMode="auto">
          <a:xfrm>
            <a:off x="3563938" y="4318000"/>
            <a:ext cx="117475" cy="10477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884" name="Rectangle 380"/>
          <p:cNvSpPr>
            <a:spLocks noChangeArrowheads="1"/>
          </p:cNvSpPr>
          <p:nvPr/>
        </p:nvSpPr>
        <p:spPr bwMode="auto">
          <a:xfrm>
            <a:off x="1677988" y="4422775"/>
            <a:ext cx="115887" cy="106363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885" name="Rectangle 381"/>
          <p:cNvSpPr>
            <a:spLocks noChangeArrowheads="1"/>
          </p:cNvSpPr>
          <p:nvPr/>
        </p:nvSpPr>
        <p:spPr bwMode="auto">
          <a:xfrm>
            <a:off x="1677988" y="4422775"/>
            <a:ext cx="115887" cy="106363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886" name="Rectangle 382"/>
          <p:cNvSpPr>
            <a:spLocks noChangeArrowheads="1"/>
          </p:cNvSpPr>
          <p:nvPr/>
        </p:nvSpPr>
        <p:spPr bwMode="auto">
          <a:xfrm>
            <a:off x="1793875" y="4422775"/>
            <a:ext cx="117475" cy="106363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887" name="Rectangle 383"/>
          <p:cNvSpPr>
            <a:spLocks noChangeArrowheads="1"/>
          </p:cNvSpPr>
          <p:nvPr/>
        </p:nvSpPr>
        <p:spPr bwMode="auto">
          <a:xfrm>
            <a:off x="1793875" y="4422775"/>
            <a:ext cx="117475" cy="106363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888" name="Rectangle 384"/>
          <p:cNvSpPr>
            <a:spLocks noChangeArrowheads="1"/>
          </p:cNvSpPr>
          <p:nvPr/>
        </p:nvSpPr>
        <p:spPr bwMode="auto">
          <a:xfrm>
            <a:off x="1911350" y="4422775"/>
            <a:ext cx="117475" cy="106363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889" name="Rectangle 385"/>
          <p:cNvSpPr>
            <a:spLocks noChangeArrowheads="1"/>
          </p:cNvSpPr>
          <p:nvPr/>
        </p:nvSpPr>
        <p:spPr bwMode="auto">
          <a:xfrm>
            <a:off x="1911350" y="4422775"/>
            <a:ext cx="117475" cy="106363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890" name="Rectangle 386"/>
          <p:cNvSpPr>
            <a:spLocks noChangeArrowheads="1"/>
          </p:cNvSpPr>
          <p:nvPr/>
        </p:nvSpPr>
        <p:spPr bwMode="auto">
          <a:xfrm>
            <a:off x="2028825" y="4422775"/>
            <a:ext cx="115888" cy="106363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891" name="Rectangle 387"/>
          <p:cNvSpPr>
            <a:spLocks noChangeArrowheads="1"/>
          </p:cNvSpPr>
          <p:nvPr/>
        </p:nvSpPr>
        <p:spPr bwMode="auto">
          <a:xfrm>
            <a:off x="2028825" y="4422775"/>
            <a:ext cx="115888" cy="106363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892" name="Rectangle 388"/>
          <p:cNvSpPr>
            <a:spLocks noChangeArrowheads="1"/>
          </p:cNvSpPr>
          <p:nvPr/>
        </p:nvSpPr>
        <p:spPr bwMode="auto">
          <a:xfrm>
            <a:off x="2144713" y="4422775"/>
            <a:ext cx="120650" cy="106363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893" name="Rectangle 389"/>
          <p:cNvSpPr>
            <a:spLocks noChangeArrowheads="1"/>
          </p:cNvSpPr>
          <p:nvPr/>
        </p:nvSpPr>
        <p:spPr bwMode="auto">
          <a:xfrm>
            <a:off x="2144713" y="4422775"/>
            <a:ext cx="120650" cy="106363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894" name="Rectangle 390"/>
          <p:cNvSpPr>
            <a:spLocks noChangeArrowheads="1"/>
          </p:cNvSpPr>
          <p:nvPr/>
        </p:nvSpPr>
        <p:spPr bwMode="auto">
          <a:xfrm>
            <a:off x="2265363" y="4422775"/>
            <a:ext cx="117475" cy="106363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895" name="Rectangle 391"/>
          <p:cNvSpPr>
            <a:spLocks noChangeArrowheads="1"/>
          </p:cNvSpPr>
          <p:nvPr/>
        </p:nvSpPr>
        <p:spPr bwMode="auto">
          <a:xfrm>
            <a:off x="2265363" y="4422775"/>
            <a:ext cx="117475" cy="106363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896" name="Rectangle 392"/>
          <p:cNvSpPr>
            <a:spLocks noChangeArrowheads="1"/>
          </p:cNvSpPr>
          <p:nvPr/>
        </p:nvSpPr>
        <p:spPr bwMode="auto">
          <a:xfrm>
            <a:off x="2382838" y="4422775"/>
            <a:ext cx="117475" cy="106363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897" name="Rectangle 393"/>
          <p:cNvSpPr>
            <a:spLocks noChangeArrowheads="1"/>
          </p:cNvSpPr>
          <p:nvPr/>
        </p:nvSpPr>
        <p:spPr bwMode="auto">
          <a:xfrm>
            <a:off x="2382838" y="4422775"/>
            <a:ext cx="117475" cy="106363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898" name="Rectangle 394"/>
          <p:cNvSpPr>
            <a:spLocks noChangeArrowheads="1"/>
          </p:cNvSpPr>
          <p:nvPr/>
        </p:nvSpPr>
        <p:spPr bwMode="auto">
          <a:xfrm>
            <a:off x="2500313" y="4422775"/>
            <a:ext cx="120650" cy="106363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899" name="Rectangle 395"/>
          <p:cNvSpPr>
            <a:spLocks noChangeArrowheads="1"/>
          </p:cNvSpPr>
          <p:nvPr/>
        </p:nvSpPr>
        <p:spPr bwMode="auto">
          <a:xfrm>
            <a:off x="2500313" y="4422775"/>
            <a:ext cx="120650" cy="106363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900" name="Rectangle 396"/>
          <p:cNvSpPr>
            <a:spLocks noChangeArrowheads="1"/>
          </p:cNvSpPr>
          <p:nvPr/>
        </p:nvSpPr>
        <p:spPr bwMode="auto">
          <a:xfrm>
            <a:off x="2620963" y="4422775"/>
            <a:ext cx="117475" cy="106363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901" name="Rectangle 397"/>
          <p:cNvSpPr>
            <a:spLocks noChangeArrowheads="1"/>
          </p:cNvSpPr>
          <p:nvPr/>
        </p:nvSpPr>
        <p:spPr bwMode="auto">
          <a:xfrm>
            <a:off x="2620963" y="4422775"/>
            <a:ext cx="117475" cy="106363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902" name="Rectangle 398"/>
          <p:cNvSpPr>
            <a:spLocks noChangeArrowheads="1"/>
          </p:cNvSpPr>
          <p:nvPr/>
        </p:nvSpPr>
        <p:spPr bwMode="auto">
          <a:xfrm>
            <a:off x="2738438" y="4422775"/>
            <a:ext cx="120650" cy="107950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903" name="Rectangle 399"/>
          <p:cNvSpPr>
            <a:spLocks noChangeArrowheads="1"/>
          </p:cNvSpPr>
          <p:nvPr/>
        </p:nvSpPr>
        <p:spPr bwMode="auto">
          <a:xfrm>
            <a:off x="2738438" y="4422775"/>
            <a:ext cx="120650" cy="107950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904" name="Rectangle 400"/>
          <p:cNvSpPr>
            <a:spLocks noChangeArrowheads="1"/>
          </p:cNvSpPr>
          <p:nvPr/>
        </p:nvSpPr>
        <p:spPr bwMode="auto">
          <a:xfrm>
            <a:off x="2859088" y="4422775"/>
            <a:ext cx="117475" cy="107950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905" name="Rectangle 401"/>
          <p:cNvSpPr>
            <a:spLocks noChangeArrowheads="1"/>
          </p:cNvSpPr>
          <p:nvPr/>
        </p:nvSpPr>
        <p:spPr bwMode="auto">
          <a:xfrm>
            <a:off x="2859088" y="4422775"/>
            <a:ext cx="117475" cy="107950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906" name="Rectangle 402"/>
          <p:cNvSpPr>
            <a:spLocks noChangeArrowheads="1"/>
          </p:cNvSpPr>
          <p:nvPr/>
        </p:nvSpPr>
        <p:spPr bwMode="auto">
          <a:xfrm>
            <a:off x="2976563" y="4422775"/>
            <a:ext cx="112712" cy="107950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907" name="Rectangle 403"/>
          <p:cNvSpPr>
            <a:spLocks noChangeArrowheads="1"/>
          </p:cNvSpPr>
          <p:nvPr/>
        </p:nvSpPr>
        <p:spPr bwMode="auto">
          <a:xfrm>
            <a:off x="2976563" y="4422775"/>
            <a:ext cx="112712" cy="107950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908" name="Rectangle 404"/>
          <p:cNvSpPr>
            <a:spLocks noChangeArrowheads="1"/>
          </p:cNvSpPr>
          <p:nvPr/>
        </p:nvSpPr>
        <p:spPr bwMode="auto">
          <a:xfrm>
            <a:off x="3089275" y="4422775"/>
            <a:ext cx="120650" cy="107950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909" name="Rectangle 405"/>
          <p:cNvSpPr>
            <a:spLocks noChangeArrowheads="1"/>
          </p:cNvSpPr>
          <p:nvPr/>
        </p:nvSpPr>
        <p:spPr bwMode="auto">
          <a:xfrm>
            <a:off x="3089275" y="4422775"/>
            <a:ext cx="120650" cy="107950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910" name="Rectangle 406"/>
          <p:cNvSpPr>
            <a:spLocks noChangeArrowheads="1"/>
          </p:cNvSpPr>
          <p:nvPr/>
        </p:nvSpPr>
        <p:spPr bwMode="auto">
          <a:xfrm>
            <a:off x="3209925" y="4422775"/>
            <a:ext cx="120650" cy="107950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911" name="Rectangle 407"/>
          <p:cNvSpPr>
            <a:spLocks noChangeArrowheads="1"/>
          </p:cNvSpPr>
          <p:nvPr/>
        </p:nvSpPr>
        <p:spPr bwMode="auto">
          <a:xfrm>
            <a:off x="3209925" y="4422775"/>
            <a:ext cx="120650" cy="107950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912" name="Rectangle 408"/>
          <p:cNvSpPr>
            <a:spLocks noChangeArrowheads="1"/>
          </p:cNvSpPr>
          <p:nvPr/>
        </p:nvSpPr>
        <p:spPr bwMode="auto">
          <a:xfrm>
            <a:off x="3330575" y="4422775"/>
            <a:ext cx="117475" cy="107950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913" name="Rectangle 409"/>
          <p:cNvSpPr>
            <a:spLocks noChangeArrowheads="1"/>
          </p:cNvSpPr>
          <p:nvPr/>
        </p:nvSpPr>
        <p:spPr bwMode="auto">
          <a:xfrm>
            <a:off x="3330575" y="4422775"/>
            <a:ext cx="117475" cy="107950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914" name="Rectangle 410"/>
          <p:cNvSpPr>
            <a:spLocks noChangeArrowheads="1"/>
          </p:cNvSpPr>
          <p:nvPr/>
        </p:nvSpPr>
        <p:spPr bwMode="auto">
          <a:xfrm>
            <a:off x="3448050" y="4422775"/>
            <a:ext cx="115888" cy="107950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915" name="Rectangle 411"/>
          <p:cNvSpPr>
            <a:spLocks noChangeArrowheads="1"/>
          </p:cNvSpPr>
          <p:nvPr/>
        </p:nvSpPr>
        <p:spPr bwMode="auto">
          <a:xfrm>
            <a:off x="3448050" y="4422775"/>
            <a:ext cx="115888" cy="107950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916" name="Rectangle 412"/>
          <p:cNvSpPr>
            <a:spLocks noChangeArrowheads="1"/>
          </p:cNvSpPr>
          <p:nvPr/>
        </p:nvSpPr>
        <p:spPr bwMode="auto">
          <a:xfrm>
            <a:off x="3563938" y="4422775"/>
            <a:ext cx="117475" cy="107950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917" name="Rectangle 413"/>
          <p:cNvSpPr>
            <a:spLocks noChangeArrowheads="1"/>
          </p:cNvSpPr>
          <p:nvPr/>
        </p:nvSpPr>
        <p:spPr bwMode="auto">
          <a:xfrm>
            <a:off x="3563938" y="4422775"/>
            <a:ext cx="117475" cy="107950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918" name="Rectangle 414"/>
          <p:cNvSpPr>
            <a:spLocks noChangeArrowheads="1"/>
          </p:cNvSpPr>
          <p:nvPr/>
        </p:nvSpPr>
        <p:spPr bwMode="auto">
          <a:xfrm>
            <a:off x="1677988" y="4530725"/>
            <a:ext cx="117475" cy="111125"/>
          </a:xfrm>
          <a:prstGeom prst="rect">
            <a:avLst/>
          </a:prstGeom>
          <a:solidFill>
            <a:srgbClr val="99FF99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919" name="Rectangle 415"/>
          <p:cNvSpPr>
            <a:spLocks noChangeArrowheads="1"/>
          </p:cNvSpPr>
          <p:nvPr/>
        </p:nvSpPr>
        <p:spPr bwMode="auto">
          <a:xfrm>
            <a:off x="1677988" y="4530725"/>
            <a:ext cx="117475" cy="111125"/>
          </a:xfrm>
          <a:prstGeom prst="rect">
            <a:avLst/>
          </a:prstGeom>
          <a:solidFill>
            <a:srgbClr val="99FF99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920" name="Rectangle 416"/>
          <p:cNvSpPr>
            <a:spLocks noChangeArrowheads="1"/>
          </p:cNvSpPr>
          <p:nvPr/>
        </p:nvSpPr>
        <p:spPr bwMode="auto">
          <a:xfrm>
            <a:off x="1795463" y="4530725"/>
            <a:ext cx="115887" cy="111125"/>
          </a:xfrm>
          <a:prstGeom prst="rect">
            <a:avLst/>
          </a:prstGeom>
          <a:solidFill>
            <a:srgbClr val="99FF99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921" name="Rectangle 417"/>
          <p:cNvSpPr>
            <a:spLocks noChangeArrowheads="1"/>
          </p:cNvSpPr>
          <p:nvPr/>
        </p:nvSpPr>
        <p:spPr bwMode="auto">
          <a:xfrm>
            <a:off x="1795463" y="4530725"/>
            <a:ext cx="115887" cy="111125"/>
          </a:xfrm>
          <a:prstGeom prst="rect">
            <a:avLst/>
          </a:prstGeom>
          <a:solidFill>
            <a:srgbClr val="99FF99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922" name="Rectangle 418"/>
          <p:cNvSpPr>
            <a:spLocks noChangeArrowheads="1"/>
          </p:cNvSpPr>
          <p:nvPr/>
        </p:nvSpPr>
        <p:spPr bwMode="auto">
          <a:xfrm>
            <a:off x="1911350" y="4530725"/>
            <a:ext cx="117475" cy="111125"/>
          </a:xfrm>
          <a:prstGeom prst="rect">
            <a:avLst/>
          </a:prstGeom>
          <a:solidFill>
            <a:srgbClr val="99FF99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923" name="Rectangle 419"/>
          <p:cNvSpPr>
            <a:spLocks noChangeArrowheads="1"/>
          </p:cNvSpPr>
          <p:nvPr/>
        </p:nvSpPr>
        <p:spPr bwMode="auto">
          <a:xfrm>
            <a:off x="1911350" y="4530725"/>
            <a:ext cx="117475" cy="111125"/>
          </a:xfrm>
          <a:prstGeom prst="rect">
            <a:avLst/>
          </a:prstGeom>
          <a:solidFill>
            <a:srgbClr val="99FF99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924" name="Rectangle 420"/>
          <p:cNvSpPr>
            <a:spLocks noChangeArrowheads="1"/>
          </p:cNvSpPr>
          <p:nvPr/>
        </p:nvSpPr>
        <p:spPr bwMode="auto">
          <a:xfrm>
            <a:off x="2028825" y="4530725"/>
            <a:ext cx="117475" cy="111125"/>
          </a:xfrm>
          <a:prstGeom prst="rect">
            <a:avLst/>
          </a:prstGeom>
          <a:solidFill>
            <a:srgbClr val="99FF99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925" name="Rectangle 421"/>
          <p:cNvSpPr>
            <a:spLocks noChangeArrowheads="1"/>
          </p:cNvSpPr>
          <p:nvPr/>
        </p:nvSpPr>
        <p:spPr bwMode="auto">
          <a:xfrm>
            <a:off x="2028825" y="4530725"/>
            <a:ext cx="117475" cy="111125"/>
          </a:xfrm>
          <a:prstGeom prst="rect">
            <a:avLst/>
          </a:prstGeom>
          <a:solidFill>
            <a:srgbClr val="99FF99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926" name="Rectangle 422"/>
          <p:cNvSpPr>
            <a:spLocks noChangeArrowheads="1"/>
          </p:cNvSpPr>
          <p:nvPr/>
        </p:nvSpPr>
        <p:spPr bwMode="auto">
          <a:xfrm>
            <a:off x="2146300" y="4530725"/>
            <a:ext cx="120650" cy="111125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927" name="Rectangle 423"/>
          <p:cNvSpPr>
            <a:spLocks noChangeArrowheads="1"/>
          </p:cNvSpPr>
          <p:nvPr/>
        </p:nvSpPr>
        <p:spPr bwMode="auto">
          <a:xfrm>
            <a:off x="2146300" y="4530725"/>
            <a:ext cx="120650" cy="11112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928" name="Rectangle 424"/>
          <p:cNvSpPr>
            <a:spLocks noChangeArrowheads="1"/>
          </p:cNvSpPr>
          <p:nvPr/>
        </p:nvSpPr>
        <p:spPr bwMode="auto">
          <a:xfrm>
            <a:off x="2266950" y="4530725"/>
            <a:ext cx="115888" cy="111125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929" name="Rectangle 425"/>
          <p:cNvSpPr>
            <a:spLocks noChangeArrowheads="1"/>
          </p:cNvSpPr>
          <p:nvPr/>
        </p:nvSpPr>
        <p:spPr bwMode="auto">
          <a:xfrm>
            <a:off x="2266950" y="4530725"/>
            <a:ext cx="115888" cy="11112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930" name="Rectangle 426"/>
          <p:cNvSpPr>
            <a:spLocks noChangeArrowheads="1"/>
          </p:cNvSpPr>
          <p:nvPr/>
        </p:nvSpPr>
        <p:spPr bwMode="auto">
          <a:xfrm>
            <a:off x="2382838" y="4530725"/>
            <a:ext cx="117475" cy="111125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931" name="Rectangle 427"/>
          <p:cNvSpPr>
            <a:spLocks noChangeArrowheads="1"/>
          </p:cNvSpPr>
          <p:nvPr/>
        </p:nvSpPr>
        <p:spPr bwMode="auto">
          <a:xfrm>
            <a:off x="2382838" y="4530725"/>
            <a:ext cx="117475" cy="11112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932" name="Rectangle 428"/>
          <p:cNvSpPr>
            <a:spLocks noChangeArrowheads="1"/>
          </p:cNvSpPr>
          <p:nvPr/>
        </p:nvSpPr>
        <p:spPr bwMode="auto">
          <a:xfrm>
            <a:off x="2500313" y="4530725"/>
            <a:ext cx="120650" cy="111125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933" name="Rectangle 429"/>
          <p:cNvSpPr>
            <a:spLocks noChangeArrowheads="1"/>
          </p:cNvSpPr>
          <p:nvPr/>
        </p:nvSpPr>
        <p:spPr bwMode="auto">
          <a:xfrm>
            <a:off x="2500313" y="4530725"/>
            <a:ext cx="120650" cy="11112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934" name="Rectangle 430"/>
          <p:cNvSpPr>
            <a:spLocks noChangeArrowheads="1"/>
          </p:cNvSpPr>
          <p:nvPr/>
        </p:nvSpPr>
        <p:spPr bwMode="auto">
          <a:xfrm>
            <a:off x="2620963" y="4530725"/>
            <a:ext cx="117475" cy="111125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935" name="Rectangle 431"/>
          <p:cNvSpPr>
            <a:spLocks noChangeArrowheads="1"/>
          </p:cNvSpPr>
          <p:nvPr/>
        </p:nvSpPr>
        <p:spPr bwMode="auto">
          <a:xfrm>
            <a:off x="2620963" y="4530725"/>
            <a:ext cx="117475" cy="11112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936" name="Rectangle 432"/>
          <p:cNvSpPr>
            <a:spLocks noChangeArrowheads="1"/>
          </p:cNvSpPr>
          <p:nvPr/>
        </p:nvSpPr>
        <p:spPr bwMode="auto">
          <a:xfrm>
            <a:off x="2738438" y="4530725"/>
            <a:ext cx="120650" cy="111125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937" name="Rectangle 433"/>
          <p:cNvSpPr>
            <a:spLocks noChangeArrowheads="1"/>
          </p:cNvSpPr>
          <p:nvPr/>
        </p:nvSpPr>
        <p:spPr bwMode="auto">
          <a:xfrm>
            <a:off x="2738438" y="4530725"/>
            <a:ext cx="120650" cy="11112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938" name="Rectangle 434"/>
          <p:cNvSpPr>
            <a:spLocks noChangeArrowheads="1"/>
          </p:cNvSpPr>
          <p:nvPr/>
        </p:nvSpPr>
        <p:spPr bwMode="auto">
          <a:xfrm>
            <a:off x="2859088" y="4530725"/>
            <a:ext cx="117475" cy="111125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939" name="Rectangle 435"/>
          <p:cNvSpPr>
            <a:spLocks noChangeArrowheads="1"/>
          </p:cNvSpPr>
          <p:nvPr/>
        </p:nvSpPr>
        <p:spPr bwMode="auto">
          <a:xfrm>
            <a:off x="2859088" y="4530725"/>
            <a:ext cx="117475" cy="11112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940" name="Rectangle 436"/>
          <p:cNvSpPr>
            <a:spLocks noChangeArrowheads="1"/>
          </p:cNvSpPr>
          <p:nvPr/>
        </p:nvSpPr>
        <p:spPr bwMode="auto">
          <a:xfrm>
            <a:off x="2976563" y="4530725"/>
            <a:ext cx="112712" cy="111125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941" name="Rectangle 437"/>
          <p:cNvSpPr>
            <a:spLocks noChangeArrowheads="1"/>
          </p:cNvSpPr>
          <p:nvPr/>
        </p:nvSpPr>
        <p:spPr bwMode="auto">
          <a:xfrm>
            <a:off x="2976563" y="4530725"/>
            <a:ext cx="112712" cy="11112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942" name="Rectangle 438"/>
          <p:cNvSpPr>
            <a:spLocks noChangeArrowheads="1"/>
          </p:cNvSpPr>
          <p:nvPr/>
        </p:nvSpPr>
        <p:spPr bwMode="auto">
          <a:xfrm>
            <a:off x="3089275" y="4530725"/>
            <a:ext cx="120650" cy="111125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943" name="Rectangle 439"/>
          <p:cNvSpPr>
            <a:spLocks noChangeArrowheads="1"/>
          </p:cNvSpPr>
          <p:nvPr/>
        </p:nvSpPr>
        <p:spPr bwMode="auto">
          <a:xfrm>
            <a:off x="3089275" y="4530725"/>
            <a:ext cx="120650" cy="11112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944" name="Rectangle 440"/>
          <p:cNvSpPr>
            <a:spLocks noChangeArrowheads="1"/>
          </p:cNvSpPr>
          <p:nvPr/>
        </p:nvSpPr>
        <p:spPr bwMode="auto">
          <a:xfrm>
            <a:off x="3209925" y="4530725"/>
            <a:ext cx="120650" cy="111125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945" name="Rectangle 441"/>
          <p:cNvSpPr>
            <a:spLocks noChangeArrowheads="1"/>
          </p:cNvSpPr>
          <p:nvPr/>
        </p:nvSpPr>
        <p:spPr bwMode="auto">
          <a:xfrm>
            <a:off x="3209925" y="4530725"/>
            <a:ext cx="120650" cy="11112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946" name="Rectangle 442"/>
          <p:cNvSpPr>
            <a:spLocks noChangeArrowheads="1"/>
          </p:cNvSpPr>
          <p:nvPr/>
        </p:nvSpPr>
        <p:spPr bwMode="auto">
          <a:xfrm>
            <a:off x="3330575" y="4530725"/>
            <a:ext cx="117475" cy="111125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947" name="Rectangle 443"/>
          <p:cNvSpPr>
            <a:spLocks noChangeArrowheads="1"/>
          </p:cNvSpPr>
          <p:nvPr/>
        </p:nvSpPr>
        <p:spPr bwMode="auto">
          <a:xfrm>
            <a:off x="3330575" y="4530725"/>
            <a:ext cx="117475" cy="11112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948" name="Rectangle 444"/>
          <p:cNvSpPr>
            <a:spLocks noChangeArrowheads="1"/>
          </p:cNvSpPr>
          <p:nvPr/>
        </p:nvSpPr>
        <p:spPr bwMode="auto">
          <a:xfrm>
            <a:off x="3448050" y="4530725"/>
            <a:ext cx="115888" cy="111125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949" name="Rectangle 445"/>
          <p:cNvSpPr>
            <a:spLocks noChangeArrowheads="1"/>
          </p:cNvSpPr>
          <p:nvPr/>
        </p:nvSpPr>
        <p:spPr bwMode="auto">
          <a:xfrm>
            <a:off x="3448050" y="4530725"/>
            <a:ext cx="115888" cy="11112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950" name="Rectangle 446"/>
          <p:cNvSpPr>
            <a:spLocks noChangeArrowheads="1"/>
          </p:cNvSpPr>
          <p:nvPr/>
        </p:nvSpPr>
        <p:spPr bwMode="auto">
          <a:xfrm>
            <a:off x="3563938" y="4530725"/>
            <a:ext cx="117475" cy="111125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951" name="Rectangle 447"/>
          <p:cNvSpPr>
            <a:spLocks noChangeArrowheads="1"/>
          </p:cNvSpPr>
          <p:nvPr/>
        </p:nvSpPr>
        <p:spPr bwMode="auto">
          <a:xfrm>
            <a:off x="3563938" y="4530725"/>
            <a:ext cx="117475" cy="11112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952" name="Rectangle 448"/>
          <p:cNvSpPr>
            <a:spLocks noChangeArrowheads="1"/>
          </p:cNvSpPr>
          <p:nvPr/>
        </p:nvSpPr>
        <p:spPr bwMode="auto">
          <a:xfrm>
            <a:off x="1677988" y="4641850"/>
            <a:ext cx="117475" cy="104775"/>
          </a:xfrm>
          <a:prstGeom prst="rect">
            <a:avLst/>
          </a:prstGeom>
          <a:solidFill>
            <a:srgbClr val="99FF99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953" name="Rectangle 449"/>
          <p:cNvSpPr>
            <a:spLocks noChangeArrowheads="1"/>
          </p:cNvSpPr>
          <p:nvPr/>
        </p:nvSpPr>
        <p:spPr bwMode="auto">
          <a:xfrm>
            <a:off x="1677988" y="4641850"/>
            <a:ext cx="117475" cy="104775"/>
          </a:xfrm>
          <a:prstGeom prst="rect">
            <a:avLst/>
          </a:prstGeom>
          <a:solidFill>
            <a:srgbClr val="99FF99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954" name="Rectangle 450"/>
          <p:cNvSpPr>
            <a:spLocks noChangeArrowheads="1"/>
          </p:cNvSpPr>
          <p:nvPr/>
        </p:nvSpPr>
        <p:spPr bwMode="auto">
          <a:xfrm>
            <a:off x="1795463" y="4641850"/>
            <a:ext cx="115887" cy="104775"/>
          </a:xfrm>
          <a:prstGeom prst="rect">
            <a:avLst/>
          </a:prstGeom>
          <a:solidFill>
            <a:srgbClr val="99FF99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955" name="Rectangle 451"/>
          <p:cNvSpPr>
            <a:spLocks noChangeArrowheads="1"/>
          </p:cNvSpPr>
          <p:nvPr/>
        </p:nvSpPr>
        <p:spPr bwMode="auto">
          <a:xfrm>
            <a:off x="1795463" y="4641850"/>
            <a:ext cx="115887" cy="104775"/>
          </a:xfrm>
          <a:prstGeom prst="rect">
            <a:avLst/>
          </a:prstGeom>
          <a:solidFill>
            <a:srgbClr val="99FF99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956" name="Rectangle 452"/>
          <p:cNvSpPr>
            <a:spLocks noChangeArrowheads="1"/>
          </p:cNvSpPr>
          <p:nvPr/>
        </p:nvSpPr>
        <p:spPr bwMode="auto">
          <a:xfrm>
            <a:off x="1911350" y="4641850"/>
            <a:ext cx="117475" cy="104775"/>
          </a:xfrm>
          <a:prstGeom prst="rect">
            <a:avLst/>
          </a:prstGeom>
          <a:solidFill>
            <a:srgbClr val="99FF99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957" name="Rectangle 453"/>
          <p:cNvSpPr>
            <a:spLocks noChangeArrowheads="1"/>
          </p:cNvSpPr>
          <p:nvPr/>
        </p:nvSpPr>
        <p:spPr bwMode="auto">
          <a:xfrm>
            <a:off x="1911350" y="4641850"/>
            <a:ext cx="117475" cy="104775"/>
          </a:xfrm>
          <a:prstGeom prst="rect">
            <a:avLst/>
          </a:prstGeom>
          <a:solidFill>
            <a:srgbClr val="99FF99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958" name="Rectangle 454"/>
          <p:cNvSpPr>
            <a:spLocks noChangeArrowheads="1"/>
          </p:cNvSpPr>
          <p:nvPr/>
        </p:nvSpPr>
        <p:spPr bwMode="auto">
          <a:xfrm>
            <a:off x="2028825" y="4641850"/>
            <a:ext cx="117475" cy="104775"/>
          </a:xfrm>
          <a:prstGeom prst="rect">
            <a:avLst/>
          </a:prstGeom>
          <a:solidFill>
            <a:srgbClr val="99FF99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959" name="Rectangle 455"/>
          <p:cNvSpPr>
            <a:spLocks noChangeArrowheads="1"/>
          </p:cNvSpPr>
          <p:nvPr/>
        </p:nvSpPr>
        <p:spPr bwMode="auto">
          <a:xfrm>
            <a:off x="2028825" y="4641850"/>
            <a:ext cx="117475" cy="104775"/>
          </a:xfrm>
          <a:prstGeom prst="rect">
            <a:avLst/>
          </a:prstGeom>
          <a:solidFill>
            <a:srgbClr val="99FF99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960" name="Rectangle 456"/>
          <p:cNvSpPr>
            <a:spLocks noChangeArrowheads="1"/>
          </p:cNvSpPr>
          <p:nvPr/>
        </p:nvSpPr>
        <p:spPr bwMode="auto">
          <a:xfrm>
            <a:off x="2146300" y="4641850"/>
            <a:ext cx="120650" cy="104775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961" name="Rectangle 457"/>
          <p:cNvSpPr>
            <a:spLocks noChangeArrowheads="1"/>
          </p:cNvSpPr>
          <p:nvPr/>
        </p:nvSpPr>
        <p:spPr bwMode="auto">
          <a:xfrm>
            <a:off x="2146300" y="4641850"/>
            <a:ext cx="120650" cy="10477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962" name="Rectangle 458"/>
          <p:cNvSpPr>
            <a:spLocks noChangeArrowheads="1"/>
          </p:cNvSpPr>
          <p:nvPr/>
        </p:nvSpPr>
        <p:spPr bwMode="auto">
          <a:xfrm>
            <a:off x="2266950" y="4641850"/>
            <a:ext cx="115888" cy="104775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963" name="Rectangle 459"/>
          <p:cNvSpPr>
            <a:spLocks noChangeArrowheads="1"/>
          </p:cNvSpPr>
          <p:nvPr/>
        </p:nvSpPr>
        <p:spPr bwMode="auto">
          <a:xfrm>
            <a:off x="2266950" y="4641850"/>
            <a:ext cx="115888" cy="10477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964" name="Rectangle 460"/>
          <p:cNvSpPr>
            <a:spLocks noChangeArrowheads="1"/>
          </p:cNvSpPr>
          <p:nvPr/>
        </p:nvSpPr>
        <p:spPr bwMode="auto">
          <a:xfrm>
            <a:off x="2382838" y="4641850"/>
            <a:ext cx="117475" cy="104775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965" name="Rectangle 461"/>
          <p:cNvSpPr>
            <a:spLocks noChangeArrowheads="1"/>
          </p:cNvSpPr>
          <p:nvPr/>
        </p:nvSpPr>
        <p:spPr bwMode="auto">
          <a:xfrm>
            <a:off x="2382838" y="4641850"/>
            <a:ext cx="117475" cy="10477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966" name="Rectangle 462"/>
          <p:cNvSpPr>
            <a:spLocks noChangeArrowheads="1"/>
          </p:cNvSpPr>
          <p:nvPr/>
        </p:nvSpPr>
        <p:spPr bwMode="auto">
          <a:xfrm>
            <a:off x="2500313" y="4641850"/>
            <a:ext cx="120650" cy="104775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967" name="Rectangle 463"/>
          <p:cNvSpPr>
            <a:spLocks noChangeArrowheads="1"/>
          </p:cNvSpPr>
          <p:nvPr/>
        </p:nvSpPr>
        <p:spPr bwMode="auto">
          <a:xfrm>
            <a:off x="2500313" y="4641850"/>
            <a:ext cx="120650" cy="10477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968" name="Rectangle 464"/>
          <p:cNvSpPr>
            <a:spLocks noChangeArrowheads="1"/>
          </p:cNvSpPr>
          <p:nvPr/>
        </p:nvSpPr>
        <p:spPr bwMode="auto">
          <a:xfrm>
            <a:off x="2620963" y="4641850"/>
            <a:ext cx="117475" cy="104775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969" name="Rectangle 465"/>
          <p:cNvSpPr>
            <a:spLocks noChangeArrowheads="1"/>
          </p:cNvSpPr>
          <p:nvPr/>
        </p:nvSpPr>
        <p:spPr bwMode="auto">
          <a:xfrm>
            <a:off x="2620963" y="4641850"/>
            <a:ext cx="117475" cy="10477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970" name="Rectangle 466"/>
          <p:cNvSpPr>
            <a:spLocks noChangeArrowheads="1"/>
          </p:cNvSpPr>
          <p:nvPr/>
        </p:nvSpPr>
        <p:spPr bwMode="auto">
          <a:xfrm>
            <a:off x="2738438" y="4641850"/>
            <a:ext cx="120650" cy="104775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971" name="Rectangle 467"/>
          <p:cNvSpPr>
            <a:spLocks noChangeArrowheads="1"/>
          </p:cNvSpPr>
          <p:nvPr/>
        </p:nvSpPr>
        <p:spPr bwMode="auto">
          <a:xfrm>
            <a:off x="2738438" y="4641850"/>
            <a:ext cx="120650" cy="10477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972" name="Rectangle 468"/>
          <p:cNvSpPr>
            <a:spLocks noChangeArrowheads="1"/>
          </p:cNvSpPr>
          <p:nvPr/>
        </p:nvSpPr>
        <p:spPr bwMode="auto">
          <a:xfrm>
            <a:off x="2859088" y="4641850"/>
            <a:ext cx="117475" cy="104775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973" name="Rectangle 469"/>
          <p:cNvSpPr>
            <a:spLocks noChangeArrowheads="1"/>
          </p:cNvSpPr>
          <p:nvPr/>
        </p:nvSpPr>
        <p:spPr bwMode="auto">
          <a:xfrm>
            <a:off x="2859088" y="4641850"/>
            <a:ext cx="117475" cy="10477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974" name="Rectangle 470"/>
          <p:cNvSpPr>
            <a:spLocks noChangeArrowheads="1"/>
          </p:cNvSpPr>
          <p:nvPr/>
        </p:nvSpPr>
        <p:spPr bwMode="auto">
          <a:xfrm>
            <a:off x="2976563" y="4641850"/>
            <a:ext cx="112712" cy="104775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975" name="Rectangle 471"/>
          <p:cNvSpPr>
            <a:spLocks noChangeArrowheads="1"/>
          </p:cNvSpPr>
          <p:nvPr/>
        </p:nvSpPr>
        <p:spPr bwMode="auto">
          <a:xfrm>
            <a:off x="2976563" y="4641850"/>
            <a:ext cx="112712" cy="10477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976" name="Rectangle 472"/>
          <p:cNvSpPr>
            <a:spLocks noChangeArrowheads="1"/>
          </p:cNvSpPr>
          <p:nvPr/>
        </p:nvSpPr>
        <p:spPr bwMode="auto">
          <a:xfrm>
            <a:off x="3089275" y="4641850"/>
            <a:ext cx="120650" cy="104775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977" name="Rectangle 473"/>
          <p:cNvSpPr>
            <a:spLocks noChangeArrowheads="1"/>
          </p:cNvSpPr>
          <p:nvPr/>
        </p:nvSpPr>
        <p:spPr bwMode="auto">
          <a:xfrm>
            <a:off x="3089275" y="4641850"/>
            <a:ext cx="120650" cy="10477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978" name="Rectangle 474"/>
          <p:cNvSpPr>
            <a:spLocks noChangeArrowheads="1"/>
          </p:cNvSpPr>
          <p:nvPr/>
        </p:nvSpPr>
        <p:spPr bwMode="auto">
          <a:xfrm>
            <a:off x="3209925" y="4641850"/>
            <a:ext cx="120650" cy="104775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979" name="Rectangle 475"/>
          <p:cNvSpPr>
            <a:spLocks noChangeArrowheads="1"/>
          </p:cNvSpPr>
          <p:nvPr/>
        </p:nvSpPr>
        <p:spPr bwMode="auto">
          <a:xfrm>
            <a:off x="3209925" y="4641850"/>
            <a:ext cx="120650" cy="10477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980" name="Rectangle 476"/>
          <p:cNvSpPr>
            <a:spLocks noChangeArrowheads="1"/>
          </p:cNvSpPr>
          <p:nvPr/>
        </p:nvSpPr>
        <p:spPr bwMode="auto">
          <a:xfrm>
            <a:off x="3330575" y="4641850"/>
            <a:ext cx="117475" cy="104775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981" name="Rectangle 477"/>
          <p:cNvSpPr>
            <a:spLocks noChangeArrowheads="1"/>
          </p:cNvSpPr>
          <p:nvPr/>
        </p:nvSpPr>
        <p:spPr bwMode="auto">
          <a:xfrm>
            <a:off x="3330575" y="4641850"/>
            <a:ext cx="117475" cy="10477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982" name="Rectangle 478"/>
          <p:cNvSpPr>
            <a:spLocks noChangeArrowheads="1"/>
          </p:cNvSpPr>
          <p:nvPr/>
        </p:nvSpPr>
        <p:spPr bwMode="auto">
          <a:xfrm>
            <a:off x="3448050" y="4641850"/>
            <a:ext cx="115888" cy="104775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983" name="Rectangle 479"/>
          <p:cNvSpPr>
            <a:spLocks noChangeArrowheads="1"/>
          </p:cNvSpPr>
          <p:nvPr/>
        </p:nvSpPr>
        <p:spPr bwMode="auto">
          <a:xfrm>
            <a:off x="3448050" y="4641850"/>
            <a:ext cx="115888" cy="10477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984" name="Rectangle 480"/>
          <p:cNvSpPr>
            <a:spLocks noChangeArrowheads="1"/>
          </p:cNvSpPr>
          <p:nvPr/>
        </p:nvSpPr>
        <p:spPr bwMode="auto">
          <a:xfrm>
            <a:off x="3563938" y="4641850"/>
            <a:ext cx="117475" cy="104775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985" name="Rectangle 481"/>
          <p:cNvSpPr>
            <a:spLocks noChangeArrowheads="1"/>
          </p:cNvSpPr>
          <p:nvPr/>
        </p:nvSpPr>
        <p:spPr bwMode="auto">
          <a:xfrm>
            <a:off x="3563938" y="4641850"/>
            <a:ext cx="117475" cy="10477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986" name="Rectangle 482"/>
          <p:cNvSpPr>
            <a:spLocks noChangeArrowheads="1"/>
          </p:cNvSpPr>
          <p:nvPr/>
        </p:nvSpPr>
        <p:spPr bwMode="auto">
          <a:xfrm>
            <a:off x="1677988" y="4746625"/>
            <a:ext cx="117475" cy="106363"/>
          </a:xfrm>
          <a:prstGeom prst="rect">
            <a:avLst/>
          </a:prstGeom>
          <a:solidFill>
            <a:srgbClr val="99FF99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987" name="Rectangle 483"/>
          <p:cNvSpPr>
            <a:spLocks noChangeArrowheads="1"/>
          </p:cNvSpPr>
          <p:nvPr/>
        </p:nvSpPr>
        <p:spPr bwMode="auto">
          <a:xfrm>
            <a:off x="1677988" y="4746625"/>
            <a:ext cx="117475" cy="106363"/>
          </a:xfrm>
          <a:prstGeom prst="rect">
            <a:avLst/>
          </a:prstGeom>
          <a:solidFill>
            <a:srgbClr val="99FF99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988" name="Rectangle 484"/>
          <p:cNvSpPr>
            <a:spLocks noChangeArrowheads="1"/>
          </p:cNvSpPr>
          <p:nvPr/>
        </p:nvSpPr>
        <p:spPr bwMode="auto">
          <a:xfrm>
            <a:off x="1795463" y="4746625"/>
            <a:ext cx="115887" cy="106363"/>
          </a:xfrm>
          <a:prstGeom prst="rect">
            <a:avLst/>
          </a:prstGeom>
          <a:solidFill>
            <a:srgbClr val="99FF99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989" name="Rectangle 485"/>
          <p:cNvSpPr>
            <a:spLocks noChangeArrowheads="1"/>
          </p:cNvSpPr>
          <p:nvPr/>
        </p:nvSpPr>
        <p:spPr bwMode="auto">
          <a:xfrm>
            <a:off x="1795463" y="4746625"/>
            <a:ext cx="115887" cy="106363"/>
          </a:xfrm>
          <a:prstGeom prst="rect">
            <a:avLst/>
          </a:prstGeom>
          <a:solidFill>
            <a:srgbClr val="99FF99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990" name="Rectangle 486"/>
          <p:cNvSpPr>
            <a:spLocks noChangeArrowheads="1"/>
          </p:cNvSpPr>
          <p:nvPr/>
        </p:nvSpPr>
        <p:spPr bwMode="auto">
          <a:xfrm>
            <a:off x="1911350" y="4746625"/>
            <a:ext cx="117475" cy="106363"/>
          </a:xfrm>
          <a:prstGeom prst="rect">
            <a:avLst/>
          </a:prstGeom>
          <a:solidFill>
            <a:srgbClr val="99FF99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991" name="Rectangle 487"/>
          <p:cNvSpPr>
            <a:spLocks noChangeArrowheads="1"/>
          </p:cNvSpPr>
          <p:nvPr/>
        </p:nvSpPr>
        <p:spPr bwMode="auto">
          <a:xfrm>
            <a:off x="1911350" y="4746625"/>
            <a:ext cx="117475" cy="106363"/>
          </a:xfrm>
          <a:prstGeom prst="rect">
            <a:avLst/>
          </a:prstGeom>
          <a:solidFill>
            <a:srgbClr val="99FF99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992" name="Rectangle 488"/>
          <p:cNvSpPr>
            <a:spLocks noChangeArrowheads="1"/>
          </p:cNvSpPr>
          <p:nvPr/>
        </p:nvSpPr>
        <p:spPr bwMode="auto">
          <a:xfrm>
            <a:off x="2028825" y="4746625"/>
            <a:ext cx="117475" cy="106363"/>
          </a:xfrm>
          <a:prstGeom prst="rect">
            <a:avLst/>
          </a:prstGeom>
          <a:solidFill>
            <a:srgbClr val="99FF99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993" name="Rectangle 489"/>
          <p:cNvSpPr>
            <a:spLocks noChangeArrowheads="1"/>
          </p:cNvSpPr>
          <p:nvPr/>
        </p:nvSpPr>
        <p:spPr bwMode="auto">
          <a:xfrm>
            <a:off x="2028825" y="4746625"/>
            <a:ext cx="117475" cy="106363"/>
          </a:xfrm>
          <a:prstGeom prst="rect">
            <a:avLst/>
          </a:prstGeom>
          <a:solidFill>
            <a:srgbClr val="99FF99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994" name="Rectangle 490"/>
          <p:cNvSpPr>
            <a:spLocks noChangeArrowheads="1"/>
          </p:cNvSpPr>
          <p:nvPr/>
        </p:nvSpPr>
        <p:spPr bwMode="auto">
          <a:xfrm>
            <a:off x="2146300" y="4746625"/>
            <a:ext cx="120650" cy="106363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995" name="Rectangle 491"/>
          <p:cNvSpPr>
            <a:spLocks noChangeArrowheads="1"/>
          </p:cNvSpPr>
          <p:nvPr/>
        </p:nvSpPr>
        <p:spPr bwMode="auto">
          <a:xfrm>
            <a:off x="2146300" y="4746625"/>
            <a:ext cx="120650" cy="106363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996" name="Rectangle 492"/>
          <p:cNvSpPr>
            <a:spLocks noChangeArrowheads="1"/>
          </p:cNvSpPr>
          <p:nvPr/>
        </p:nvSpPr>
        <p:spPr bwMode="auto">
          <a:xfrm>
            <a:off x="2266950" y="4746625"/>
            <a:ext cx="115888" cy="106363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997" name="Rectangle 493"/>
          <p:cNvSpPr>
            <a:spLocks noChangeArrowheads="1"/>
          </p:cNvSpPr>
          <p:nvPr/>
        </p:nvSpPr>
        <p:spPr bwMode="auto">
          <a:xfrm>
            <a:off x="2266950" y="4746625"/>
            <a:ext cx="115888" cy="106363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998" name="Rectangle 494"/>
          <p:cNvSpPr>
            <a:spLocks noChangeArrowheads="1"/>
          </p:cNvSpPr>
          <p:nvPr/>
        </p:nvSpPr>
        <p:spPr bwMode="auto">
          <a:xfrm>
            <a:off x="2382838" y="4746625"/>
            <a:ext cx="117475" cy="106363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999" name="Rectangle 495"/>
          <p:cNvSpPr>
            <a:spLocks noChangeArrowheads="1"/>
          </p:cNvSpPr>
          <p:nvPr/>
        </p:nvSpPr>
        <p:spPr bwMode="auto">
          <a:xfrm>
            <a:off x="2382838" y="4746625"/>
            <a:ext cx="117475" cy="106363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000" name="Rectangle 496"/>
          <p:cNvSpPr>
            <a:spLocks noChangeArrowheads="1"/>
          </p:cNvSpPr>
          <p:nvPr/>
        </p:nvSpPr>
        <p:spPr bwMode="auto">
          <a:xfrm>
            <a:off x="2500313" y="4746625"/>
            <a:ext cx="120650" cy="106363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001" name="Rectangle 497"/>
          <p:cNvSpPr>
            <a:spLocks noChangeArrowheads="1"/>
          </p:cNvSpPr>
          <p:nvPr/>
        </p:nvSpPr>
        <p:spPr bwMode="auto">
          <a:xfrm>
            <a:off x="2500313" y="4746625"/>
            <a:ext cx="120650" cy="106363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002" name="Rectangle 498"/>
          <p:cNvSpPr>
            <a:spLocks noChangeArrowheads="1"/>
          </p:cNvSpPr>
          <p:nvPr/>
        </p:nvSpPr>
        <p:spPr bwMode="auto">
          <a:xfrm>
            <a:off x="2620963" y="4746625"/>
            <a:ext cx="117475" cy="106363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003" name="Rectangle 499"/>
          <p:cNvSpPr>
            <a:spLocks noChangeArrowheads="1"/>
          </p:cNvSpPr>
          <p:nvPr/>
        </p:nvSpPr>
        <p:spPr bwMode="auto">
          <a:xfrm>
            <a:off x="2620963" y="4746625"/>
            <a:ext cx="117475" cy="106363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004" name="Rectangle 500"/>
          <p:cNvSpPr>
            <a:spLocks noChangeArrowheads="1"/>
          </p:cNvSpPr>
          <p:nvPr/>
        </p:nvSpPr>
        <p:spPr bwMode="auto">
          <a:xfrm>
            <a:off x="2738438" y="4746625"/>
            <a:ext cx="120650" cy="106363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005" name="Rectangle 501"/>
          <p:cNvSpPr>
            <a:spLocks noChangeArrowheads="1"/>
          </p:cNvSpPr>
          <p:nvPr/>
        </p:nvSpPr>
        <p:spPr bwMode="auto">
          <a:xfrm>
            <a:off x="2738438" y="4746625"/>
            <a:ext cx="120650" cy="106363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006" name="Rectangle 502"/>
          <p:cNvSpPr>
            <a:spLocks noChangeArrowheads="1"/>
          </p:cNvSpPr>
          <p:nvPr/>
        </p:nvSpPr>
        <p:spPr bwMode="auto">
          <a:xfrm>
            <a:off x="2859088" y="4746625"/>
            <a:ext cx="117475" cy="106363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007" name="Rectangle 503"/>
          <p:cNvSpPr>
            <a:spLocks noChangeArrowheads="1"/>
          </p:cNvSpPr>
          <p:nvPr/>
        </p:nvSpPr>
        <p:spPr bwMode="auto">
          <a:xfrm>
            <a:off x="2859088" y="4746625"/>
            <a:ext cx="117475" cy="106363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008" name="Rectangle 504"/>
          <p:cNvSpPr>
            <a:spLocks noChangeArrowheads="1"/>
          </p:cNvSpPr>
          <p:nvPr/>
        </p:nvSpPr>
        <p:spPr bwMode="auto">
          <a:xfrm>
            <a:off x="2976563" y="4746625"/>
            <a:ext cx="112712" cy="106363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009" name="Rectangle 505"/>
          <p:cNvSpPr>
            <a:spLocks noChangeArrowheads="1"/>
          </p:cNvSpPr>
          <p:nvPr/>
        </p:nvSpPr>
        <p:spPr bwMode="auto">
          <a:xfrm>
            <a:off x="2976563" y="4746625"/>
            <a:ext cx="112712" cy="106363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010" name="Rectangle 506"/>
          <p:cNvSpPr>
            <a:spLocks noChangeArrowheads="1"/>
          </p:cNvSpPr>
          <p:nvPr/>
        </p:nvSpPr>
        <p:spPr bwMode="auto">
          <a:xfrm>
            <a:off x="3089275" y="4746625"/>
            <a:ext cx="120650" cy="106363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011" name="Rectangle 507"/>
          <p:cNvSpPr>
            <a:spLocks noChangeArrowheads="1"/>
          </p:cNvSpPr>
          <p:nvPr/>
        </p:nvSpPr>
        <p:spPr bwMode="auto">
          <a:xfrm>
            <a:off x="3089275" y="4746625"/>
            <a:ext cx="120650" cy="106363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012" name="Rectangle 508"/>
          <p:cNvSpPr>
            <a:spLocks noChangeArrowheads="1"/>
          </p:cNvSpPr>
          <p:nvPr/>
        </p:nvSpPr>
        <p:spPr bwMode="auto">
          <a:xfrm>
            <a:off x="3209925" y="4746625"/>
            <a:ext cx="120650" cy="106363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013" name="Rectangle 509"/>
          <p:cNvSpPr>
            <a:spLocks noChangeArrowheads="1"/>
          </p:cNvSpPr>
          <p:nvPr/>
        </p:nvSpPr>
        <p:spPr bwMode="auto">
          <a:xfrm>
            <a:off x="3209925" y="4746625"/>
            <a:ext cx="120650" cy="106363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014" name="Rectangle 510"/>
          <p:cNvSpPr>
            <a:spLocks noChangeArrowheads="1"/>
          </p:cNvSpPr>
          <p:nvPr/>
        </p:nvSpPr>
        <p:spPr bwMode="auto">
          <a:xfrm>
            <a:off x="3330575" y="4746625"/>
            <a:ext cx="117475" cy="106363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015" name="Rectangle 511"/>
          <p:cNvSpPr>
            <a:spLocks noChangeArrowheads="1"/>
          </p:cNvSpPr>
          <p:nvPr/>
        </p:nvSpPr>
        <p:spPr bwMode="auto">
          <a:xfrm>
            <a:off x="3330575" y="4746625"/>
            <a:ext cx="117475" cy="106363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016" name="Rectangle 512"/>
          <p:cNvSpPr>
            <a:spLocks noChangeArrowheads="1"/>
          </p:cNvSpPr>
          <p:nvPr/>
        </p:nvSpPr>
        <p:spPr bwMode="auto">
          <a:xfrm>
            <a:off x="3448050" y="4746625"/>
            <a:ext cx="115888" cy="106363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017" name="Rectangle 513"/>
          <p:cNvSpPr>
            <a:spLocks noChangeArrowheads="1"/>
          </p:cNvSpPr>
          <p:nvPr/>
        </p:nvSpPr>
        <p:spPr bwMode="auto">
          <a:xfrm>
            <a:off x="3448050" y="4746625"/>
            <a:ext cx="115888" cy="106363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018" name="Rectangle 514"/>
          <p:cNvSpPr>
            <a:spLocks noChangeArrowheads="1"/>
          </p:cNvSpPr>
          <p:nvPr/>
        </p:nvSpPr>
        <p:spPr bwMode="auto">
          <a:xfrm>
            <a:off x="3563938" y="4746625"/>
            <a:ext cx="117475" cy="106363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019" name="Rectangle 515"/>
          <p:cNvSpPr>
            <a:spLocks noChangeArrowheads="1"/>
          </p:cNvSpPr>
          <p:nvPr/>
        </p:nvSpPr>
        <p:spPr bwMode="auto">
          <a:xfrm>
            <a:off x="3563938" y="4746625"/>
            <a:ext cx="117475" cy="106363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020" name="Rectangle 516"/>
          <p:cNvSpPr>
            <a:spLocks noChangeArrowheads="1"/>
          </p:cNvSpPr>
          <p:nvPr/>
        </p:nvSpPr>
        <p:spPr bwMode="auto">
          <a:xfrm>
            <a:off x="1677988" y="4852988"/>
            <a:ext cx="117475" cy="104775"/>
          </a:xfrm>
          <a:prstGeom prst="rect">
            <a:avLst/>
          </a:prstGeom>
          <a:solidFill>
            <a:srgbClr val="99FF99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021" name="Rectangle 517"/>
          <p:cNvSpPr>
            <a:spLocks noChangeArrowheads="1"/>
          </p:cNvSpPr>
          <p:nvPr/>
        </p:nvSpPr>
        <p:spPr bwMode="auto">
          <a:xfrm>
            <a:off x="1677988" y="4852988"/>
            <a:ext cx="117475" cy="104775"/>
          </a:xfrm>
          <a:prstGeom prst="rect">
            <a:avLst/>
          </a:prstGeom>
          <a:solidFill>
            <a:srgbClr val="99FF99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022" name="Rectangle 518"/>
          <p:cNvSpPr>
            <a:spLocks noChangeArrowheads="1"/>
          </p:cNvSpPr>
          <p:nvPr/>
        </p:nvSpPr>
        <p:spPr bwMode="auto">
          <a:xfrm>
            <a:off x="1795463" y="4852988"/>
            <a:ext cx="115887" cy="104775"/>
          </a:xfrm>
          <a:prstGeom prst="rect">
            <a:avLst/>
          </a:prstGeom>
          <a:solidFill>
            <a:srgbClr val="99FF99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023" name="Rectangle 519"/>
          <p:cNvSpPr>
            <a:spLocks noChangeArrowheads="1"/>
          </p:cNvSpPr>
          <p:nvPr/>
        </p:nvSpPr>
        <p:spPr bwMode="auto">
          <a:xfrm>
            <a:off x="1795463" y="4852988"/>
            <a:ext cx="115887" cy="104775"/>
          </a:xfrm>
          <a:prstGeom prst="rect">
            <a:avLst/>
          </a:prstGeom>
          <a:solidFill>
            <a:srgbClr val="99FF99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024" name="Rectangle 520"/>
          <p:cNvSpPr>
            <a:spLocks noChangeArrowheads="1"/>
          </p:cNvSpPr>
          <p:nvPr/>
        </p:nvSpPr>
        <p:spPr bwMode="auto">
          <a:xfrm>
            <a:off x="1911350" y="4852988"/>
            <a:ext cx="117475" cy="104775"/>
          </a:xfrm>
          <a:prstGeom prst="rect">
            <a:avLst/>
          </a:prstGeom>
          <a:solidFill>
            <a:srgbClr val="99FF99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025" name="Rectangle 521"/>
          <p:cNvSpPr>
            <a:spLocks noChangeArrowheads="1"/>
          </p:cNvSpPr>
          <p:nvPr/>
        </p:nvSpPr>
        <p:spPr bwMode="auto">
          <a:xfrm>
            <a:off x="1911350" y="4852988"/>
            <a:ext cx="117475" cy="104775"/>
          </a:xfrm>
          <a:prstGeom prst="rect">
            <a:avLst/>
          </a:prstGeom>
          <a:solidFill>
            <a:srgbClr val="99FF99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026" name="Rectangle 522"/>
          <p:cNvSpPr>
            <a:spLocks noChangeArrowheads="1"/>
          </p:cNvSpPr>
          <p:nvPr/>
        </p:nvSpPr>
        <p:spPr bwMode="auto">
          <a:xfrm>
            <a:off x="2028825" y="4852988"/>
            <a:ext cx="117475" cy="104775"/>
          </a:xfrm>
          <a:prstGeom prst="rect">
            <a:avLst/>
          </a:prstGeom>
          <a:solidFill>
            <a:srgbClr val="99FF99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027" name="Rectangle 523"/>
          <p:cNvSpPr>
            <a:spLocks noChangeArrowheads="1"/>
          </p:cNvSpPr>
          <p:nvPr/>
        </p:nvSpPr>
        <p:spPr bwMode="auto">
          <a:xfrm>
            <a:off x="2028825" y="4852988"/>
            <a:ext cx="117475" cy="104775"/>
          </a:xfrm>
          <a:prstGeom prst="rect">
            <a:avLst/>
          </a:prstGeom>
          <a:solidFill>
            <a:srgbClr val="99FF99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028" name="Rectangle 524"/>
          <p:cNvSpPr>
            <a:spLocks noChangeArrowheads="1"/>
          </p:cNvSpPr>
          <p:nvPr/>
        </p:nvSpPr>
        <p:spPr bwMode="auto">
          <a:xfrm>
            <a:off x="2146300" y="4852988"/>
            <a:ext cx="120650" cy="104775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029" name="Rectangle 525"/>
          <p:cNvSpPr>
            <a:spLocks noChangeArrowheads="1"/>
          </p:cNvSpPr>
          <p:nvPr/>
        </p:nvSpPr>
        <p:spPr bwMode="auto">
          <a:xfrm>
            <a:off x="2146300" y="4852988"/>
            <a:ext cx="120650" cy="10477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030" name="Rectangle 526"/>
          <p:cNvSpPr>
            <a:spLocks noChangeArrowheads="1"/>
          </p:cNvSpPr>
          <p:nvPr/>
        </p:nvSpPr>
        <p:spPr bwMode="auto">
          <a:xfrm>
            <a:off x="2266950" y="4852988"/>
            <a:ext cx="115888" cy="104775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031" name="Rectangle 527"/>
          <p:cNvSpPr>
            <a:spLocks noChangeArrowheads="1"/>
          </p:cNvSpPr>
          <p:nvPr/>
        </p:nvSpPr>
        <p:spPr bwMode="auto">
          <a:xfrm>
            <a:off x="2266950" y="4852988"/>
            <a:ext cx="115888" cy="10477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032" name="Rectangle 528"/>
          <p:cNvSpPr>
            <a:spLocks noChangeArrowheads="1"/>
          </p:cNvSpPr>
          <p:nvPr/>
        </p:nvSpPr>
        <p:spPr bwMode="auto">
          <a:xfrm>
            <a:off x="2382838" y="4852988"/>
            <a:ext cx="117475" cy="104775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033" name="Rectangle 529"/>
          <p:cNvSpPr>
            <a:spLocks noChangeArrowheads="1"/>
          </p:cNvSpPr>
          <p:nvPr/>
        </p:nvSpPr>
        <p:spPr bwMode="auto">
          <a:xfrm>
            <a:off x="2382838" y="4852988"/>
            <a:ext cx="117475" cy="10477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034" name="Rectangle 530"/>
          <p:cNvSpPr>
            <a:spLocks noChangeArrowheads="1"/>
          </p:cNvSpPr>
          <p:nvPr/>
        </p:nvSpPr>
        <p:spPr bwMode="auto">
          <a:xfrm>
            <a:off x="2500313" y="4852988"/>
            <a:ext cx="120650" cy="104775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035" name="Rectangle 531"/>
          <p:cNvSpPr>
            <a:spLocks noChangeArrowheads="1"/>
          </p:cNvSpPr>
          <p:nvPr/>
        </p:nvSpPr>
        <p:spPr bwMode="auto">
          <a:xfrm>
            <a:off x="2500313" y="4852988"/>
            <a:ext cx="120650" cy="10477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036" name="Rectangle 532"/>
          <p:cNvSpPr>
            <a:spLocks noChangeArrowheads="1"/>
          </p:cNvSpPr>
          <p:nvPr/>
        </p:nvSpPr>
        <p:spPr bwMode="auto">
          <a:xfrm>
            <a:off x="2620963" y="4852988"/>
            <a:ext cx="117475" cy="104775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037" name="Rectangle 533"/>
          <p:cNvSpPr>
            <a:spLocks noChangeArrowheads="1"/>
          </p:cNvSpPr>
          <p:nvPr/>
        </p:nvSpPr>
        <p:spPr bwMode="auto">
          <a:xfrm>
            <a:off x="2620963" y="4852988"/>
            <a:ext cx="117475" cy="10477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038" name="Rectangle 534"/>
          <p:cNvSpPr>
            <a:spLocks noChangeArrowheads="1"/>
          </p:cNvSpPr>
          <p:nvPr/>
        </p:nvSpPr>
        <p:spPr bwMode="auto">
          <a:xfrm>
            <a:off x="2738438" y="4852988"/>
            <a:ext cx="120650" cy="104775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039" name="Rectangle 535"/>
          <p:cNvSpPr>
            <a:spLocks noChangeArrowheads="1"/>
          </p:cNvSpPr>
          <p:nvPr/>
        </p:nvSpPr>
        <p:spPr bwMode="auto">
          <a:xfrm>
            <a:off x="2738438" y="4852988"/>
            <a:ext cx="120650" cy="10477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040" name="Rectangle 536"/>
          <p:cNvSpPr>
            <a:spLocks noChangeArrowheads="1"/>
          </p:cNvSpPr>
          <p:nvPr/>
        </p:nvSpPr>
        <p:spPr bwMode="auto">
          <a:xfrm>
            <a:off x="2859088" y="4852988"/>
            <a:ext cx="117475" cy="104775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041" name="Rectangle 537"/>
          <p:cNvSpPr>
            <a:spLocks noChangeArrowheads="1"/>
          </p:cNvSpPr>
          <p:nvPr/>
        </p:nvSpPr>
        <p:spPr bwMode="auto">
          <a:xfrm>
            <a:off x="2859088" y="4852988"/>
            <a:ext cx="117475" cy="10477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042" name="Rectangle 538"/>
          <p:cNvSpPr>
            <a:spLocks noChangeArrowheads="1"/>
          </p:cNvSpPr>
          <p:nvPr/>
        </p:nvSpPr>
        <p:spPr bwMode="auto">
          <a:xfrm>
            <a:off x="2976563" y="4852988"/>
            <a:ext cx="112712" cy="104775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043" name="Rectangle 539"/>
          <p:cNvSpPr>
            <a:spLocks noChangeArrowheads="1"/>
          </p:cNvSpPr>
          <p:nvPr/>
        </p:nvSpPr>
        <p:spPr bwMode="auto">
          <a:xfrm>
            <a:off x="2976563" y="4852988"/>
            <a:ext cx="112712" cy="10477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044" name="Rectangle 540"/>
          <p:cNvSpPr>
            <a:spLocks noChangeArrowheads="1"/>
          </p:cNvSpPr>
          <p:nvPr/>
        </p:nvSpPr>
        <p:spPr bwMode="auto">
          <a:xfrm>
            <a:off x="3089275" y="4852988"/>
            <a:ext cx="120650" cy="104775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045" name="Rectangle 541"/>
          <p:cNvSpPr>
            <a:spLocks noChangeArrowheads="1"/>
          </p:cNvSpPr>
          <p:nvPr/>
        </p:nvSpPr>
        <p:spPr bwMode="auto">
          <a:xfrm>
            <a:off x="3089275" y="4852988"/>
            <a:ext cx="120650" cy="10477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046" name="Rectangle 542"/>
          <p:cNvSpPr>
            <a:spLocks noChangeArrowheads="1"/>
          </p:cNvSpPr>
          <p:nvPr/>
        </p:nvSpPr>
        <p:spPr bwMode="auto">
          <a:xfrm>
            <a:off x="3209925" y="4852988"/>
            <a:ext cx="120650" cy="104775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047" name="Rectangle 543"/>
          <p:cNvSpPr>
            <a:spLocks noChangeArrowheads="1"/>
          </p:cNvSpPr>
          <p:nvPr/>
        </p:nvSpPr>
        <p:spPr bwMode="auto">
          <a:xfrm>
            <a:off x="3209925" y="4852988"/>
            <a:ext cx="120650" cy="10477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048" name="Rectangle 544"/>
          <p:cNvSpPr>
            <a:spLocks noChangeArrowheads="1"/>
          </p:cNvSpPr>
          <p:nvPr/>
        </p:nvSpPr>
        <p:spPr bwMode="auto">
          <a:xfrm>
            <a:off x="3330575" y="4852988"/>
            <a:ext cx="117475" cy="104775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049" name="Rectangle 545"/>
          <p:cNvSpPr>
            <a:spLocks noChangeArrowheads="1"/>
          </p:cNvSpPr>
          <p:nvPr/>
        </p:nvSpPr>
        <p:spPr bwMode="auto">
          <a:xfrm>
            <a:off x="3330575" y="4852988"/>
            <a:ext cx="117475" cy="10477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050" name="Rectangle 546"/>
          <p:cNvSpPr>
            <a:spLocks noChangeArrowheads="1"/>
          </p:cNvSpPr>
          <p:nvPr/>
        </p:nvSpPr>
        <p:spPr bwMode="auto">
          <a:xfrm>
            <a:off x="3448050" y="4852988"/>
            <a:ext cx="115888" cy="104775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051" name="Rectangle 547"/>
          <p:cNvSpPr>
            <a:spLocks noChangeArrowheads="1"/>
          </p:cNvSpPr>
          <p:nvPr/>
        </p:nvSpPr>
        <p:spPr bwMode="auto">
          <a:xfrm>
            <a:off x="3448050" y="4852988"/>
            <a:ext cx="115888" cy="10477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052" name="Rectangle 548"/>
          <p:cNvSpPr>
            <a:spLocks noChangeArrowheads="1"/>
          </p:cNvSpPr>
          <p:nvPr/>
        </p:nvSpPr>
        <p:spPr bwMode="auto">
          <a:xfrm>
            <a:off x="3563938" y="4852988"/>
            <a:ext cx="117475" cy="104775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053" name="Rectangle 549"/>
          <p:cNvSpPr>
            <a:spLocks noChangeArrowheads="1"/>
          </p:cNvSpPr>
          <p:nvPr/>
        </p:nvSpPr>
        <p:spPr bwMode="auto">
          <a:xfrm>
            <a:off x="3563938" y="4852988"/>
            <a:ext cx="117475" cy="10477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054" name="Rectangle 550"/>
          <p:cNvSpPr>
            <a:spLocks noChangeArrowheads="1"/>
          </p:cNvSpPr>
          <p:nvPr/>
        </p:nvSpPr>
        <p:spPr bwMode="auto">
          <a:xfrm>
            <a:off x="1677988" y="4957763"/>
            <a:ext cx="117475" cy="107950"/>
          </a:xfrm>
          <a:prstGeom prst="rect">
            <a:avLst/>
          </a:prstGeom>
          <a:solidFill>
            <a:srgbClr val="99FF99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055" name="Rectangle 551"/>
          <p:cNvSpPr>
            <a:spLocks noChangeArrowheads="1"/>
          </p:cNvSpPr>
          <p:nvPr/>
        </p:nvSpPr>
        <p:spPr bwMode="auto">
          <a:xfrm>
            <a:off x="1677988" y="4957763"/>
            <a:ext cx="117475" cy="107950"/>
          </a:xfrm>
          <a:prstGeom prst="rect">
            <a:avLst/>
          </a:prstGeom>
          <a:solidFill>
            <a:srgbClr val="99FF99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056" name="Rectangle 552"/>
          <p:cNvSpPr>
            <a:spLocks noChangeArrowheads="1"/>
          </p:cNvSpPr>
          <p:nvPr/>
        </p:nvSpPr>
        <p:spPr bwMode="auto">
          <a:xfrm>
            <a:off x="1795463" y="4957763"/>
            <a:ext cx="115887" cy="107950"/>
          </a:xfrm>
          <a:prstGeom prst="rect">
            <a:avLst/>
          </a:prstGeom>
          <a:solidFill>
            <a:srgbClr val="99FF99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057" name="Rectangle 553"/>
          <p:cNvSpPr>
            <a:spLocks noChangeArrowheads="1"/>
          </p:cNvSpPr>
          <p:nvPr/>
        </p:nvSpPr>
        <p:spPr bwMode="auto">
          <a:xfrm>
            <a:off x="1795463" y="4957763"/>
            <a:ext cx="115887" cy="107950"/>
          </a:xfrm>
          <a:prstGeom prst="rect">
            <a:avLst/>
          </a:prstGeom>
          <a:solidFill>
            <a:srgbClr val="99FF99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058" name="Rectangle 554"/>
          <p:cNvSpPr>
            <a:spLocks noChangeArrowheads="1"/>
          </p:cNvSpPr>
          <p:nvPr/>
        </p:nvSpPr>
        <p:spPr bwMode="auto">
          <a:xfrm>
            <a:off x="1911350" y="4957763"/>
            <a:ext cx="117475" cy="107950"/>
          </a:xfrm>
          <a:prstGeom prst="rect">
            <a:avLst/>
          </a:prstGeom>
          <a:solidFill>
            <a:srgbClr val="99FF99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059" name="Rectangle 555"/>
          <p:cNvSpPr>
            <a:spLocks noChangeArrowheads="1"/>
          </p:cNvSpPr>
          <p:nvPr/>
        </p:nvSpPr>
        <p:spPr bwMode="auto">
          <a:xfrm>
            <a:off x="1911350" y="4957763"/>
            <a:ext cx="117475" cy="107950"/>
          </a:xfrm>
          <a:prstGeom prst="rect">
            <a:avLst/>
          </a:prstGeom>
          <a:solidFill>
            <a:srgbClr val="99FF99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060" name="Rectangle 556"/>
          <p:cNvSpPr>
            <a:spLocks noChangeArrowheads="1"/>
          </p:cNvSpPr>
          <p:nvPr/>
        </p:nvSpPr>
        <p:spPr bwMode="auto">
          <a:xfrm>
            <a:off x="2028825" y="4957763"/>
            <a:ext cx="117475" cy="107950"/>
          </a:xfrm>
          <a:prstGeom prst="rect">
            <a:avLst/>
          </a:prstGeom>
          <a:solidFill>
            <a:srgbClr val="99FF99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061" name="Rectangle 557"/>
          <p:cNvSpPr>
            <a:spLocks noChangeArrowheads="1"/>
          </p:cNvSpPr>
          <p:nvPr/>
        </p:nvSpPr>
        <p:spPr bwMode="auto">
          <a:xfrm>
            <a:off x="2028825" y="4957763"/>
            <a:ext cx="117475" cy="107950"/>
          </a:xfrm>
          <a:prstGeom prst="rect">
            <a:avLst/>
          </a:prstGeom>
          <a:solidFill>
            <a:srgbClr val="99FF99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062" name="Rectangle 558"/>
          <p:cNvSpPr>
            <a:spLocks noChangeArrowheads="1"/>
          </p:cNvSpPr>
          <p:nvPr/>
        </p:nvSpPr>
        <p:spPr bwMode="auto">
          <a:xfrm>
            <a:off x="2146300" y="4957763"/>
            <a:ext cx="120650" cy="107950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063" name="Rectangle 559"/>
          <p:cNvSpPr>
            <a:spLocks noChangeArrowheads="1"/>
          </p:cNvSpPr>
          <p:nvPr/>
        </p:nvSpPr>
        <p:spPr bwMode="auto">
          <a:xfrm>
            <a:off x="2146300" y="4957763"/>
            <a:ext cx="120650" cy="107950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064" name="Rectangle 560"/>
          <p:cNvSpPr>
            <a:spLocks noChangeArrowheads="1"/>
          </p:cNvSpPr>
          <p:nvPr/>
        </p:nvSpPr>
        <p:spPr bwMode="auto">
          <a:xfrm>
            <a:off x="2266950" y="4957763"/>
            <a:ext cx="115888" cy="107950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065" name="Rectangle 561"/>
          <p:cNvSpPr>
            <a:spLocks noChangeArrowheads="1"/>
          </p:cNvSpPr>
          <p:nvPr/>
        </p:nvSpPr>
        <p:spPr bwMode="auto">
          <a:xfrm>
            <a:off x="2266950" y="4957763"/>
            <a:ext cx="115888" cy="107950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066" name="Rectangle 562"/>
          <p:cNvSpPr>
            <a:spLocks noChangeArrowheads="1"/>
          </p:cNvSpPr>
          <p:nvPr/>
        </p:nvSpPr>
        <p:spPr bwMode="auto">
          <a:xfrm>
            <a:off x="2382838" y="4957763"/>
            <a:ext cx="117475" cy="107950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067" name="Rectangle 563"/>
          <p:cNvSpPr>
            <a:spLocks noChangeArrowheads="1"/>
          </p:cNvSpPr>
          <p:nvPr/>
        </p:nvSpPr>
        <p:spPr bwMode="auto">
          <a:xfrm>
            <a:off x="2382838" y="4957763"/>
            <a:ext cx="117475" cy="107950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068" name="Rectangle 564"/>
          <p:cNvSpPr>
            <a:spLocks noChangeArrowheads="1"/>
          </p:cNvSpPr>
          <p:nvPr/>
        </p:nvSpPr>
        <p:spPr bwMode="auto">
          <a:xfrm>
            <a:off x="2500313" y="4957763"/>
            <a:ext cx="120650" cy="107950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069" name="Rectangle 565"/>
          <p:cNvSpPr>
            <a:spLocks noChangeArrowheads="1"/>
          </p:cNvSpPr>
          <p:nvPr/>
        </p:nvSpPr>
        <p:spPr bwMode="auto">
          <a:xfrm>
            <a:off x="2500313" y="4957763"/>
            <a:ext cx="120650" cy="107950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070" name="Rectangle 566"/>
          <p:cNvSpPr>
            <a:spLocks noChangeArrowheads="1"/>
          </p:cNvSpPr>
          <p:nvPr/>
        </p:nvSpPr>
        <p:spPr bwMode="auto">
          <a:xfrm>
            <a:off x="2620963" y="4957763"/>
            <a:ext cx="117475" cy="107950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071" name="Rectangle 567"/>
          <p:cNvSpPr>
            <a:spLocks noChangeArrowheads="1"/>
          </p:cNvSpPr>
          <p:nvPr/>
        </p:nvSpPr>
        <p:spPr bwMode="auto">
          <a:xfrm>
            <a:off x="2620963" y="4957763"/>
            <a:ext cx="117475" cy="107950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072" name="Rectangle 568"/>
          <p:cNvSpPr>
            <a:spLocks noChangeArrowheads="1"/>
          </p:cNvSpPr>
          <p:nvPr/>
        </p:nvSpPr>
        <p:spPr bwMode="auto">
          <a:xfrm>
            <a:off x="2738438" y="4957763"/>
            <a:ext cx="120650" cy="107950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073" name="Rectangle 569"/>
          <p:cNvSpPr>
            <a:spLocks noChangeArrowheads="1"/>
          </p:cNvSpPr>
          <p:nvPr/>
        </p:nvSpPr>
        <p:spPr bwMode="auto">
          <a:xfrm>
            <a:off x="2738438" y="4957763"/>
            <a:ext cx="120650" cy="107950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074" name="Rectangle 570"/>
          <p:cNvSpPr>
            <a:spLocks noChangeArrowheads="1"/>
          </p:cNvSpPr>
          <p:nvPr/>
        </p:nvSpPr>
        <p:spPr bwMode="auto">
          <a:xfrm>
            <a:off x="2859088" y="4957763"/>
            <a:ext cx="117475" cy="107950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075" name="Rectangle 571"/>
          <p:cNvSpPr>
            <a:spLocks noChangeArrowheads="1"/>
          </p:cNvSpPr>
          <p:nvPr/>
        </p:nvSpPr>
        <p:spPr bwMode="auto">
          <a:xfrm>
            <a:off x="2859088" y="4957763"/>
            <a:ext cx="117475" cy="107950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076" name="Rectangle 572"/>
          <p:cNvSpPr>
            <a:spLocks noChangeArrowheads="1"/>
          </p:cNvSpPr>
          <p:nvPr/>
        </p:nvSpPr>
        <p:spPr bwMode="auto">
          <a:xfrm>
            <a:off x="2976563" y="4957763"/>
            <a:ext cx="112712" cy="107950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077" name="Rectangle 573"/>
          <p:cNvSpPr>
            <a:spLocks noChangeArrowheads="1"/>
          </p:cNvSpPr>
          <p:nvPr/>
        </p:nvSpPr>
        <p:spPr bwMode="auto">
          <a:xfrm>
            <a:off x="2976563" y="4957763"/>
            <a:ext cx="112712" cy="107950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078" name="Rectangle 574"/>
          <p:cNvSpPr>
            <a:spLocks noChangeArrowheads="1"/>
          </p:cNvSpPr>
          <p:nvPr/>
        </p:nvSpPr>
        <p:spPr bwMode="auto">
          <a:xfrm>
            <a:off x="3089275" y="4957763"/>
            <a:ext cx="120650" cy="107950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079" name="Rectangle 575"/>
          <p:cNvSpPr>
            <a:spLocks noChangeArrowheads="1"/>
          </p:cNvSpPr>
          <p:nvPr/>
        </p:nvSpPr>
        <p:spPr bwMode="auto">
          <a:xfrm>
            <a:off x="3089275" y="4957763"/>
            <a:ext cx="120650" cy="107950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080" name="Rectangle 576"/>
          <p:cNvSpPr>
            <a:spLocks noChangeArrowheads="1"/>
          </p:cNvSpPr>
          <p:nvPr/>
        </p:nvSpPr>
        <p:spPr bwMode="auto">
          <a:xfrm>
            <a:off x="3209925" y="4957763"/>
            <a:ext cx="120650" cy="107950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081" name="Rectangle 577"/>
          <p:cNvSpPr>
            <a:spLocks noChangeArrowheads="1"/>
          </p:cNvSpPr>
          <p:nvPr/>
        </p:nvSpPr>
        <p:spPr bwMode="auto">
          <a:xfrm>
            <a:off x="3209925" y="4957763"/>
            <a:ext cx="120650" cy="107950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082" name="Rectangle 578"/>
          <p:cNvSpPr>
            <a:spLocks noChangeArrowheads="1"/>
          </p:cNvSpPr>
          <p:nvPr/>
        </p:nvSpPr>
        <p:spPr bwMode="auto">
          <a:xfrm>
            <a:off x="3330575" y="4957763"/>
            <a:ext cx="117475" cy="107950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083" name="Rectangle 579"/>
          <p:cNvSpPr>
            <a:spLocks noChangeArrowheads="1"/>
          </p:cNvSpPr>
          <p:nvPr/>
        </p:nvSpPr>
        <p:spPr bwMode="auto">
          <a:xfrm>
            <a:off x="3330575" y="4957763"/>
            <a:ext cx="117475" cy="107950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084" name="Rectangle 580"/>
          <p:cNvSpPr>
            <a:spLocks noChangeArrowheads="1"/>
          </p:cNvSpPr>
          <p:nvPr/>
        </p:nvSpPr>
        <p:spPr bwMode="auto">
          <a:xfrm>
            <a:off x="3448050" y="4957763"/>
            <a:ext cx="115888" cy="107950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085" name="Rectangle 581"/>
          <p:cNvSpPr>
            <a:spLocks noChangeArrowheads="1"/>
          </p:cNvSpPr>
          <p:nvPr/>
        </p:nvSpPr>
        <p:spPr bwMode="auto">
          <a:xfrm>
            <a:off x="3448050" y="4957763"/>
            <a:ext cx="115888" cy="107950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086" name="Rectangle 582"/>
          <p:cNvSpPr>
            <a:spLocks noChangeArrowheads="1"/>
          </p:cNvSpPr>
          <p:nvPr/>
        </p:nvSpPr>
        <p:spPr bwMode="auto">
          <a:xfrm>
            <a:off x="3563938" y="4957763"/>
            <a:ext cx="117475" cy="107950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087" name="Rectangle 583"/>
          <p:cNvSpPr>
            <a:spLocks noChangeArrowheads="1"/>
          </p:cNvSpPr>
          <p:nvPr/>
        </p:nvSpPr>
        <p:spPr bwMode="auto">
          <a:xfrm>
            <a:off x="3563938" y="4957763"/>
            <a:ext cx="117475" cy="107950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088" name="Rectangle 584"/>
          <p:cNvSpPr>
            <a:spLocks noChangeArrowheads="1"/>
          </p:cNvSpPr>
          <p:nvPr/>
        </p:nvSpPr>
        <p:spPr bwMode="auto">
          <a:xfrm>
            <a:off x="1677988" y="3886200"/>
            <a:ext cx="115887" cy="107950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089" name="Rectangle 585"/>
          <p:cNvSpPr>
            <a:spLocks noChangeArrowheads="1"/>
          </p:cNvSpPr>
          <p:nvPr/>
        </p:nvSpPr>
        <p:spPr bwMode="auto">
          <a:xfrm>
            <a:off x="1677988" y="3886200"/>
            <a:ext cx="115887" cy="107950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090" name="Rectangle 586"/>
          <p:cNvSpPr>
            <a:spLocks noChangeArrowheads="1"/>
          </p:cNvSpPr>
          <p:nvPr/>
        </p:nvSpPr>
        <p:spPr bwMode="auto">
          <a:xfrm>
            <a:off x="1793875" y="3886200"/>
            <a:ext cx="117475" cy="107950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091" name="Rectangle 587"/>
          <p:cNvSpPr>
            <a:spLocks noChangeArrowheads="1"/>
          </p:cNvSpPr>
          <p:nvPr/>
        </p:nvSpPr>
        <p:spPr bwMode="auto">
          <a:xfrm>
            <a:off x="1793875" y="3886200"/>
            <a:ext cx="117475" cy="107950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092" name="Rectangle 588"/>
          <p:cNvSpPr>
            <a:spLocks noChangeArrowheads="1"/>
          </p:cNvSpPr>
          <p:nvPr/>
        </p:nvSpPr>
        <p:spPr bwMode="auto">
          <a:xfrm>
            <a:off x="1911350" y="3886200"/>
            <a:ext cx="117475" cy="107950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093" name="Rectangle 589"/>
          <p:cNvSpPr>
            <a:spLocks noChangeArrowheads="1"/>
          </p:cNvSpPr>
          <p:nvPr/>
        </p:nvSpPr>
        <p:spPr bwMode="auto">
          <a:xfrm>
            <a:off x="1911350" y="3886200"/>
            <a:ext cx="117475" cy="107950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094" name="Rectangle 590"/>
          <p:cNvSpPr>
            <a:spLocks noChangeArrowheads="1"/>
          </p:cNvSpPr>
          <p:nvPr/>
        </p:nvSpPr>
        <p:spPr bwMode="auto">
          <a:xfrm>
            <a:off x="2028825" y="3886200"/>
            <a:ext cx="115888" cy="107950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095" name="Rectangle 591"/>
          <p:cNvSpPr>
            <a:spLocks noChangeArrowheads="1"/>
          </p:cNvSpPr>
          <p:nvPr/>
        </p:nvSpPr>
        <p:spPr bwMode="auto">
          <a:xfrm>
            <a:off x="2028825" y="3886200"/>
            <a:ext cx="115888" cy="107950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096" name="Rectangle 592"/>
          <p:cNvSpPr>
            <a:spLocks noChangeArrowheads="1"/>
          </p:cNvSpPr>
          <p:nvPr/>
        </p:nvSpPr>
        <p:spPr bwMode="auto">
          <a:xfrm>
            <a:off x="2144713" y="3886200"/>
            <a:ext cx="120650" cy="107950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097" name="Rectangle 593"/>
          <p:cNvSpPr>
            <a:spLocks noChangeArrowheads="1"/>
          </p:cNvSpPr>
          <p:nvPr/>
        </p:nvSpPr>
        <p:spPr bwMode="auto">
          <a:xfrm>
            <a:off x="2144713" y="3886200"/>
            <a:ext cx="120650" cy="107950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098" name="Rectangle 594"/>
          <p:cNvSpPr>
            <a:spLocks noChangeArrowheads="1"/>
          </p:cNvSpPr>
          <p:nvPr/>
        </p:nvSpPr>
        <p:spPr bwMode="auto">
          <a:xfrm>
            <a:off x="2265363" y="3886200"/>
            <a:ext cx="117475" cy="107950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099" name="Rectangle 595"/>
          <p:cNvSpPr>
            <a:spLocks noChangeArrowheads="1"/>
          </p:cNvSpPr>
          <p:nvPr/>
        </p:nvSpPr>
        <p:spPr bwMode="auto">
          <a:xfrm>
            <a:off x="2265363" y="3886200"/>
            <a:ext cx="117475" cy="107950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100" name="Rectangle 596"/>
          <p:cNvSpPr>
            <a:spLocks noChangeArrowheads="1"/>
          </p:cNvSpPr>
          <p:nvPr/>
        </p:nvSpPr>
        <p:spPr bwMode="auto">
          <a:xfrm>
            <a:off x="2382838" y="3886200"/>
            <a:ext cx="117475" cy="107950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101" name="Rectangle 597"/>
          <p:cNvSpPr>
            <a:spLocks noChangeArrowheads="1"/>
          </p:cNvSpPr>
          <p:nvPr/>
        </p:nvSpPr>
        <p:spPr bwMode="auto">
          <a:xfrm>
            <a:off x="2382838" y="3886200"/>
            <a:ext cx="117475" cy="107950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102" name="Rectangle 598"/>
          <p:cNvSpPr>
            <a:spLocks noChangeArrowheads="1"/>
          </p:cNvSpPr>
          <p:nvPr/>
        </p:nvSpPr>
        <p:spPr bwMode="auto">
          <a:xfrm>
            <a:off x="2500313" y="3886200"/>
            <a:ext cx="120650" cy="107950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103" name="Rectangle 599"/>
          <p:cNvSpPr>
            <a:spLocks noChangeArrowheads="1"/>
          </p:cNvSpPr>
          <p:nvPr/>
        </p:nvSpPr>
        <p:spPr bwMode="auto">
          <a:xfrm>
            <a:off x="2500313" y="3886200"/>
            <a:ext cx="120650" cy="107950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104" name="Rectangle 600"/>
          <p:cNvSpPr>
            <a:spLocks noChangeArrowheads="1"/>
          </p:cNvSpPr>
          <p:nvPr/>
        </p:nvSpPr>
        <p:spPr bwMode="auto">
          <a:xfrm>
            <a:off x="2620963" y="3886200"/>
            <a:ext cx="117475" cy="107950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105" name="Rectangle 601"/>
          <p:cNvSpPr>
            <a:spLocks noChangeArrowheads="1"/>
          </p:cNvSpPr>
          <p:nvPr/>
        </p:nvSpPr>
        <p:spPr bwMode="auto">
          <a:xfrm>
            <a:off x="2620963" y="3886200"/>
            <a:ext cx="117475" cy="107950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106" name="Rectangle 602"/>
          <p:cNvSpPr>
            <a:spLocks noChangeArrowheads="1"/>
          </p:cNvSpPr>
          <p:nvPr/>
        </p:nvSpPr>
        <p:spPr bwMode="auto">
          <a:xfrm>
            <a:off x="2738438" y="3886200"/>
            <a:ext cx="120650" cy="107950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107" name="Rectangle 603"/>
          <p:cNvSpPr>
            <a:spLocks noChangeArrowheads="1"/>
          </p:cNvSpPr>
          <p:nvPr/>
        </p:nvSpPr>
        <p:spPr bwMode="auto">
          <a:xfrm>
            <a:off x="2738438" y="3886200"/>
            <a:ext cx="120650" cy="107950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108" name="Rectangle 604"/>
          <p:cNvSpPr>
            <a:spLocks noChangeArrowheads="1"/>
          </p:cNvSpPr>
          <p:nvPr/>
        </p:nvSpPr>
        <p:spPr bwMode="auto">
          <a:xfrm>
            <a:off x="2859088" y="3886200"/>
            <a:ext cx="115887" cy="107950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109" name="Rectangle 605"/>
          <p:cNvSpPr>
            <a:spLocks noChangeArrowheads="1"/>
          </p:cNvSpPr>
          <p:nvPr/>
        </p:nvSpPr>
        <p:spPr bwMode="auto">
          <a:xfrm>
            <a:off x="2859088" y="3886200"/>
            <a:ext cx="115887" cy="107950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110" name="Rectangle 606"/>
          <p:cNvSpPr>
            <a:spLocks noChangeArrowheads="1"/>
          </p:cNvSpPr>
          <p:nvPr/>
        </p:nvSpPr>
        <p:spPr bwMode="auto">
          <a:xfrm>
            <a:off x="2974975" y="3886200"/>
            <a:ext cx="114300" cy="107950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111" name="Rectangle 607"/>
          <p:cNvSpPr>
            <a:spLocks noChangeArrowheads="1"/>
          </p:cNvSpPr>
          <p:nvPr/>
        </p:nvSpPr>
        <p:spPr bwMode="auto">
          <a:xfrm>
            <a:off x="2974975" y="3886200"/>
            <a:ext cx="114300" cy="107950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grpSp>
        <p:nvGrpSpPr>
          <p:cNvPr id="22112" name="Group 608"/>
          <p:cNvGrpSpPr>
            <a:grpSpLocks/>
          </p:cNvGrpSpPr>
          <p:nvPr/>
        </p:nvGrpSpPr>
        <p:grpSpPr bwMode="auto">
          <a:xfrm>
            <a:off x="1677988" y="3886200"/>
            <a:ext cx="2003425" cy="755650"/>
            <a:chOff x="2151" y="3036"/>
            <a:chExt cx="548" cy="224"/>
          </a:xfrm>
        </p:grpSpPr>
        <p:sp>
          <p:nvSpPr>
            <p:cNvPr id="22654" name="Rectangle 609"/>
            <p:cNvSpPr>
              <a:spLocks noChangeArrowheads="1"/>
            </p:cNvSpPr>
            <p:nvPr/>
          </p:nvSpPr>
          <p:spPr bwMode="auto">
            <a:xfrm>
              <a:off x="2537" y="3036"/>
              <a:ext cx="33" cy="32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655" name="Rectangle 610"/>
            <p:cNvSpPr>
              <a:spLocks noChangeArrowheads="1"/>
            </p:cNvSpPr>
            <p:nvPr/>
          </p:nvSpPr>
          <p:spPr bwMode="auto">
            <a:xfrm>
              <a:off x="2537" y="3036"/>
              <a:ext cx="33" cy="32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656" name="Rectangle 611"/>
            <p:cNvSpPr>
              <a:spLocks noChangeArrowheads="1"/>
            </p:cNvSpPr>
            <p:nvPr/>
          </p:nvSpPr>
          <p:spPr bwMode="auto">
            <a:xfrm>
              <a:off x="2570" y="3036"/>
              <a:ext cx="33" cy="32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657" name="Rectangle 612"/>
            <p:cNvSpPr>
              <a:spLocks noChangeArrowheads="1"/>
            </p:cNvSpPr>
            <p:nvPr/>
          </p:nvSpPr>
          <p:spPr bwMode="auto">
            <a:xfrm>
              <a:off x="2570" y="3036"/>
              <a:ext cx="33" cy="32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658" name="Rectangle 613"/>
            <p:cNvSpPr>
              <a:spLocks noChangeArrowheads="1"/>
            </p:cNvSpPr>
            <p:nvPr/>
          </p:nvSpPr>
          <p:spPr bwMode="auto">
            <a:xfrm>
              <a:off x="2603" y="3036"/>
              <a:ext cx="32" cy="32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659" name="Rectangle 614"/>
            <p:cNvSpPr>
              <a:spLocks noChangeArrowheads="1"/>
            </p:cNvSpPr>
            <p:nvPr/>
          </p:nvSpPr>
          <p:spPr bwMode="auto">
            <a:xfrm>
              <a:off x="2603" y="3036"/>
              <a:ext cx="32" cy="32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660" name="Rectangle 615"/>
            <p:cNvSpPr>
              <a:spLocks noChangeArrowheads="1"/>
            </p:cNvSpPr>
            <p:nvPr/>
          </p:nvSpPr>
          <p:spPr bwMode="auto">
            <a:xfrm>
              <a:off x="2635" y="3036"/>
              <a:ext cx="32" cy="32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661" name="Rectangle 616"/>
            <p:cNvSpPr>
              <a:spLocks noChangeArrowheads="1"/>
            </p:cNvSpPr>
            <p:nvPr/>
          </p:nvSpPr>
          <p:spPr bwMode="auto">
            <a:xfrm>
              <a:off x="2635" y="3036"/>
              <a:ext cx="32" cy="32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662" name="Rectangle 617"/>
            <p:cNvSpPr>
              <a:spLocks noChangeArrowheads="1"/>
            </p:cNvSpPr>
            <p:nvPr/>
          </p:nvSpPr>
          <p:spPr bwMode="auto">
            <a:xfrm>
              <a:off x="2667" y="3036"/>
              <a:ext cx="32" cy="32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663" name="Rectangle 618"/>
            <p:cNvSpPr>
              <a:spLocks noChangeArrowheads="1"/>
            </p:cNvSpPr>
            <p:nvPr/>
          </p:nvSpPr>
          <p:spPr bwMode="auto">
            <a:xfrm>
              <a:off x="2667" y="3036"/>
              <a:ext cx="32" cy="32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664" name="Rectangle 619"/>
            <p:cNvSpPr>
              <a:spLocks noChangeArrowheads="1"/>
            </p:cNvSpPr>
            <p:nvPr/>
          </p:nvSpPr>
          <p:spPr bwMode="auto">
            <a:xfrm>
              <a:off x="2151" y="3068"/>
              <a:ext cx="32" cy="32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665" name="Rectangle 620"/>
            <p:cNvSpPr>
              <a:spLocks noChangeArrowheads="1"/>
            </p:cNvSpPr>
            <p:nvPr/>
          </p:nvSpPr>
          <p:spPr bwMode="auto">
            <a:xfrm>
              <a:off x="2151" y="3068"/>
              <a:ext cx="32" cy="32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666" name="Rectangle 621"/>
            <p:cNvSpPr>
              <a:spLocks noChangeArrowheads="1"/>
            </p:cNvSpPr>
            <p:nvPr/>
          </p:nvSpPr>
          <p:spPr bwMode="auto">
            <a:xfrm>
              <a:off x="2183" y="3068"/>
              <a:ext cx="32" cy="32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667" name="Rectangle 622"/>
            <p:cNvSpPr>
              <a:spLocks noChangeArrowheads="1"/>
            </p:cNvSpPr>
            <p:nvPr/>
          </p:nvSpPr>
          <p:spPr bwMode="auto">
            <a:xfrm>
              <a:off x="2183" y="3068"/>
              <a:ext cx="32" cy="32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668" name="Rectangle 623"/>
            <p:cNvSpPr>
              <a:spLocks noChangeArrowheads="1"/>
            </p:cNvSpPr>
            <p:nvPr/>
          </p:nvSpPr>
          <p:spPr bwMode="auto">
            <a:xfrm>
              <a:off x="2215" y="3068"/>
              <a:ext cx="32" cy="32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669" name="Rectangle 624"/>
            <p:cNvSpPr>
              <a:spLocks noChangeArrowheads="1"/>
            </p:cNvSpPr>
            <p:nvPr/>
          </p:nvSpPr>
          <p:spPr bwMode="auto">
            <a:xfrm>
              <a:off x="2215" y="3068"/>
              <a:ext cx="32" cy="32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670" name="Rectangle 625"/>
            <p:cNvSpPr>
              <a:spLocks noChangeArrowheads="1"/>
            </p:cNvSpPr>
            <p:nvPr/>
          </p:nvSpPr>
          <p:spPr bwMode="auto">
            <a:xfrm>
              <a:off x="2247" y="3068"/>
              <a:ext cx="32" cy="32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671" name="Rectangle 626"/>
            <p:cNvSpPr>
              <a:spLocks noChangeArrowheads="1"/>
            </p:cNvSpPr>
            <p:nvPr/>
          </p:nvSpPr>
          <p:spPr bwMode="auto">
            <a:xfrm>
              <a:off x="2247" y="3068"/>
              <a:ext cx="32" cy="32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672" name="Rectangle 627"/>
            <p:cNvSpPr>
              <a:spLocks noChangeArrowheads="1"/>
            </p:cNvSpPr>
            <p:nvPr/>
          </p:nvSpPr>
          <p:spPr bwMode="auto">
            <a:xfrm>
              <a:off x="2279" y="3068"/>
              <a:ext cx="33" cy="32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673" name="Rectangle 628"/>
            <p:cNvSpPr>
              <a:spLocks noChangeArrowheads="1"/>
            </p:cNvSpPr>
            <p:nvPr/>
          </p:nvSpPr>
          <p:spPr bwMode="auto">
            <a:xfrm>
              <a:off x="2279" y="3068"/>
              <a:ext cx="33" cy="32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674" name="Rectangle 629"/>
            <p:cNvSpPr>
              <a:spLocks noChangeArrowheads="1"/>
            </p:cNvSpPr>
            <p:nvPr/>
          </p:nvSpPr>
          <p:spPr bwMode="auto">
            <a:xfrm>
              <a:off x="2312" y="3068"/>
              <a:ext cx="32" cy="32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675" name="Rectangle 630"/>
            <p:cNvSpPr>
              <a:spLocks noChangeArrowheads="1"/>
            </p:cNvSpPr>
            <p:nvPr/>
          </p:nvSpPr>
          <p:spPr bwMode="auto">
            <a:xfrm>
              <a:off x="2312" y="3068"/>
              <a:ext cx="32" cy="32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676" name="Rectangle 631"/>
            <p:cNvSpPr>
              <a:spLocks noChangeArrowheads="1"/>
            </p:cNvSpPr>
            <p:nvPr/>
          </p:nvSpPr>
          <p:spPr bwMode="auto">
            <a:xfrm>
              <a:off x="2344" y="3068"/>
              <a:ext cx="32" cy="32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677" name="Rectangle 632"/>
            <p:cNvSpPr>
              <a:spLocks noChangeArrowheads="1"/>
            </p:cNvSpPr>
            <p:nvPr/>
          </p:nvSpPr>
          <p:spPr bwMode="auto">
            <a:xfrm>
              <a:off x="2344" y="3068"/>
              <a:ext cx="32" cy="32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678" name="Rectangle 633"/>
            <p:cNvSpPr>
              <a:spLocks noChangeArrowheads="1"/>
            </p:cNvSpPr>
            <p:nvPr/>
          </p:nvSpPr>
          <p:spPr bwMode="auto">
            <a:xfrm>
              <a:off x="2376" y="3068"/>
              <a:ext cx="33" cy="32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679" name="Rectangle 634"/>
            <p:cNvSpPr>
              <a:spLocks noChangeArrowheads="1"/>
            </p:cNvSpPr>
            <p:nvPr/>
          </p:nvSpPr>
          <p:spPr bwMode="auto">
            <a:xfrm>
              <a:off x="2376" y="3068"/>
              <a:ext cx="33" cy="32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680" name="Rectangle 635"/>
            <p:cNvSpPr>
              <a:spLocks noChangeArrowheads="1"/>
            </p:cNvSpPr>
            <p:nvPr/>
          </p:nvSpPr>
          <p:spPr bwMode="auto">
            <a:xfrm>
              <a:off x="2409" y="3068"/>
              <a:ext cx="32" cy="32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681" name="Rectangle 636"/>
            <p:cNvSpPr>
              <a:spLocks noChangeArrowheads="1"/>
            </p:cNvSpPr>
            <p:nvPr/>
          </p:nvSpPr>
          <p:spPr bwMode="auto">
            <a:xfrm>
              <a:off x="2409" y="3068"/>
              <a:ext cx="32" cy="32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682" name="Rectangle 637"/>
            <p:cNvSpPr>
              <a:spLocks noChangeArrowheads="1"/>
            </p:cNvSpPr>
            <p:nvPr/>
          </p:nvSpPr>
          <p:spPr bwMode="auto">
            <a:xfrm>
              <a:off x="2441" y="3068"/>
              <a:ext cx="33" cy="32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683" name="Rectangle 638"/>
            <p:cNvSpPr>
              <a:spLocks noChangeArrowheads="1"/>
            </p:cNvSpPr>
            <p:nvPr/>
          </p:nvSpPr>
          <p:spPr bwMode="auto">
            <a:xfrm>
              <a:off x="2441" y="3068"/>
              <a:ext cx="33" cy="32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684" name="Rectangle 639"/>
            <p:cNvSpPr>
              <a:spLocks noChangeArrowheads="1"/>
            </p:cNvSpPr>
            <p:nvPr/>
          </p:nvSpPr>
          <p:spPr bwMode="auto">
            <a:xfrm>
              <a:off x="2474" y="3068"/>
              <a:ext cx="32" cy="32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685" name="Rectangle 640"/>
            <p:cNvSpPr>
              <a:spLocks noChangeArrowheads="1"/>
            </p:cNvSpPr>
            <p:nvPr/>
          </p:nvSpPr>
          <p:spPr bwMode="auto">
            <a:xfrm>
              <a:off x="2474" y="3068"/>
              <a:ext cx="32" cy="32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686" name="Rectangle 641"/>
            <p:cNvSpPr>
              <a:spLocks noChangeArrowheads="1"/>
            </p:cNvSpPr>
            <p:nvPr/>
          </p:nvSpPr>
          <p:spPr bwMode="auto">
            <a:xfrm>
              <a:off x="2506" y="3068"/>
              <a:ext cx="31" cy="32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687" name="Rectangle 642"/>
            <p:cNvSpPr>
              <a:spLocks noChangeArrowheads="1"/>
            </p:cNvSpPr>
            <p:nvPr/>
          </p:nvSpPr>
          <p:spPr bwMode="auto">
            <a:xfrm>
              <a:off x="2506" y="3068"/>
              <a:ext cx="31" cy="32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688" name="Rectangle 643"/>
            <p:cNvSpPr>
              <a:spLocks noChangeArrowheads="1"/>
            </p:cNvSpPr>
            <p:nvPr/>
          </p:nvSpPr>
          <p:spPr bwMode="auto">
            <a:xfrm>
              <a:off x="2537" y="3068"/>
              <a:ext cx="33" cy="32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689" name="Rectangle 644"/>
            <p:cNvSpPr>
              <a:spLocks noChangeArrowheads="1"/>
            </p:cNvSpPr>
            <p:nvPr/>
          </p:nvSpPr>
          <p:spPr bwMode="auto">
            <a:xfrm>
              <a:off x="2537" y="3068"/>
              <a:ext cx="33" cy="32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690" name="Rectangle 645"/>
            <p:cNvSpPr>
              <a:spLocks noChangeArrowheads="1"/>
            </p:cNvSpPr>
            <p:nvPr/>
          </p:nvSpPr>
          <p:spPr bwMode="auto">
            <a:xfrm>
              <a:off x="2570" y="3068"/>
              <a:ext cx="33" cy="32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691" name="Rectangle 646"/>
            <p:cNvSpPr>
              <a:spLocks noChangeArrowheads="1"/>
            </p:cNvSpPr>
            <p:nvPr/>
          </p:nvSpPr>
          <p:spPr bwMode="auto">
            <a:xfrm>
              <a:off x="2570" y="3068"/>
              <a:ext cx="33" cy="32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692" name="Rectangle 647"/>
            <p:cNvSpPr>
              <a:spLocks noChangeArrowheads="1"/>
            </p:cNvSpPr>
            <p:nvPr/>
          </p:nvSpPr>
          <p:spPr bwMode="auto">
            <a:xfrm>
              <a:off x="2603" y="3068"/>
              <a:ext cx="32" cy="32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693" name="Rectangle 648"/>
            <p:cNvSpPr>
              <a:spLocks noChangeArrowheads="1"/>
            </p:cNvSpPr>
            <p:nvPr/>
          </p:nvSpPr>
          <p:spPr bwMode="auto">
            <a:xfrm>
              <a:off x="2603" y="3068"/>
              <a:ext cx="32" cy="32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694" name="Rectangle 649"/>
            <p:cNvSpPr>
              <a:spLocks noChangeArrowheads="1"/>
            </p:cNvSpPr>
            <p:nvPr/>
          </p:nvSpPr>
          <p:spPr bwMode="auto">
            <a:xfrm>
              <a:off x="2635" y="3068"/>
              <a:ext cx="32" cy="32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695" name="Rectangle 650"/>
            <p:cNvSpPr>
              <a:spLocks noChangeArrowheads="1"/>
            </p:cNvSpPr>
            <p:nvPr/>
          </p:nvSpPr>
          <p:spPr bwMode="auto">
            <a:xfrm>
              <a:off x="2635" y="3068"/>
              <a:ext cx="32" cy="32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696" name="Rectangle 651"/>
            <p:cNvSpPr>
              <a:spLocks noChangeArrowheads="1"/>
            </p:cNvSpPr>
            <p:nvPr/>
          </p:nvSpPr>
          <p:spPr bwMode="auto">
            <a:xfrm>
              <a:off x="2667" y="3068"/>
              <a:ext cx="32" cy="32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697" name="Rectangle 652"/>
            <p:cNvSpPr>
              <a:spLocks noChangeArrowheads="1"/>
            </p:cNvSpPr>
            <p:nvPr/>
          </p:nvSpPr>
          <p:spPr bwMode="auto">
            <a:xfrm>
              <a:off x="2667" y="3068"/>
              <a:ext cx="32" cy="32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698" name="Rectangle 653"/>
            <p:cNvSpPr>
              <a:spLocks noChangeArrowheads="1"/>
            </p:cNvSpPr>
            <p:nvPr/>
          </p:nvSpPr>
          <p:spPr bwMode="auto">
            <a:xfrm>
              <a:off x="2151" y="3100"/>
              <a:ext cx="32" cy="31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699" name="Rectangle 654"/>
            <p:cNvSpPr>
              <a:spLocks noChangeArrowheads="1"/>
            </p:cNvSpPr>
            <p:nvPr/>
          </p:nvSpPr>
          <p:spPr bwMode="auto">
            <a:xfrm>
              <a:off x="2151" y="3100"/>
              <a:ext cx="32" cy="31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700" name="Rectangle 655"/>
            <p:cNvSpPr>
              <a:spLocks noChangeArrowheads="1"/>
            </p:cNvSpPr>
            <p:nvPr/>
          </p:nvSpPr>
          <p:spPr bwMode="auto">
            <a:xfrm>
              <a:off x="2183" y="3100"/>
              <a:ext cx="32" cy="31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701" name="Rectangle 656"/>
            <p:cNvSpPr>
              <a:spLocks noChangeArrowheads="1"/>
            </p:cNvSpPr>
            <p:nvPr/>
          </p:nvSpPr>
          <p:spPr bwMode="auto">
            <a:xfrm>
              <a:off x="2183" y="3100"/>
              <a:ext cx="32" cy="31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702" name="Rectangle 657"/>
            <p:cNvSpPr>
              <a:spLocks noChangeArrowheads="1"/>
            </p:cNvSpPr>
            <p:nvPr/>
          </p:nvSpPr>
          <p:spPr bwMode="auto">
            <a:xfrm>
              <a:off x="2215" y="3100"/>
              <a:ext cx="32" cy="31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703" name="Rectangle 658"/>
            <p:cNvSpPr>
              <a:spLocks noChangeArrowheads="1"/>
            </p:cNvSpPr>
            <p:nvPr/>
          </p:nvSpPr>
          <p:spPr bwMode="auto">
            <a:xfrm>
              <a:off x="2215" y="3100"/>
              <a:ext cx="32" cy="31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704" name="Rectangle 659"/>
            <p:cNvSpPr>
              <a:spLocks noChangeArrowheads="1"/>
            </p:cNvSpPr>
            <p:nvPr/>
          </p:nvSpPr>
          <p:spPr bwMode="auto">
            <a:xfrm>
              <a:off x="2247" y="3100"/>
              <a:ext cx="32" cy="31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705" name="Rectangle 660"/>
            <p:cNvSpPr>
              <a:spLocks noChangeArrowheads="1"/>
            </p:cNvSpPr>
            <p:nvPr/>
          </p:nvSpPr>
          <p:spPr bwMode="auto">
            <a:xfrm>
              <a:off x="2247" y="3100"/>
              <a:ext cx="32" cy="31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706" name="Rectangle 661"/>
            <p:cNvSpPr>
              <a:spLocks noChangeArrowheads="1"/>
            </p:cNvSpPr>
            <p:nvPr/>
          </p:nvSpPr>
          <p:spPr bwMode="auto">
            <a:xfrm>
              <a:off x="2279" y="3100"/>
              <a:ext cx="33" cy="31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707" name="Rectangle 662"/>
            <p:cNvSpPr>
              <a:spLocks noChangeArrowheads="1"/>
            </p:cNvSpPr>
            <p:nvPr/>
          </p:nvSpPr>
          <p:spPr bwMode="auto">
            <a:xfrm>
              <a:off x="2279" y="3100"/>
              <a:ext cx="33" cy="31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708" name="Rectangle 663"/>
            <p:cNvSpPr>
              <a:spLocks noChangeArrowheads="1"/>
            </p:cNvSpPr>
            <p:nvPr/>
          </p:nvSpPr>
          <p:spPr bwMode="auto">
            <a:xfrm>
              <a:off x="2312" y="3100"/>
              <a:ext cx="32" cy="31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709" name="Rectangle 664"/>
            <p:cNvSpPr>
              <a:spLocks noChangeArrowheads="1"/>
            </p:cNvSpPr>
            <p:nvPr/>
          </p:nvSpPr>
          <p:spPr bwMode="auto">
            <a:xfrm>
              <a:off x="2312" y="3100"/>
              <a:ext cx="32" cy="31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710" name="Rectangle 665"/>
            <p:cNvSpPr>
              <a:spLocks noChangeArrowheads="1"/>
            </p:cNvSpPr>
            <p:nvPr/>
          </p:nvSpPr>
          <p:spPr bwMode="auto">
            <a:xfrm>
              <a:off x="2344" y="3100"/>
              <a:ext cx="32" cy="31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711" name="Rectangle 666"/>
            <p:cNvSpPr>
              <a:spLocks noChangeArrowheads="1"/>
            </p:cNvSpPr>
            <p:nvPr/>
          </p:nvSpPr>
          <p:spPr bwMode="auto">
            <a:xfrm>
              <a:off x="2344" y="3100"/>
              <a:ext cx="32" cy="31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712" name="Rectangle 667"/>
            <p:cNvSpPr>
              <a:spLocks noChangeArrowheads="1"/>
            </p:cNvSpPr>
            <p:nvPr/>
          </p:nvSpPr>
          <p:spPr bwMode="auto">
            <a:xfrm>
              <a:off x="2376" y="3100"/>
              <a:ext cx="33" cy="31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713" name="Rectangle 668"/>
            <p:cNvSpPr>
              <a:spLocks noChangeArrowheads="1"/>
            </p:cNvSpPr>
            <p:nvPr/>
          </p:nvSpPr>
          <p:spPr bwMode="auto">
            <a:xfrm>
              <a:off x="2376" y="3100"/>
              <a:ext cx="33" cy="31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714" name="Rectangle 669"/>
            <p:cNvSpPr>
              <a:spLocks noChangeArrowheads="1"/>
            </p:cNvSpPr>
            <p:nvPr/>
          </p:nvSpPr>
          <p:spPr bwMode="auto">
            <a:xfrm>
              <a:off x="2409" y="3100"/>
              <a:ext cx="32" cy="31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715" name="Rectangle 670"/>
            <p:cNvSpPr>
              <a:spLocks noChangeArrowheads="1"/>
            </p:cNvSpPr>
            <p:nvPr/>
          </p:nvSpPr>
          <p:spPr bwMode="auto">
            <a:xfrm>
              <a:off x="2409" y="3100"/>
              <a:ext cx="32" cy="31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716" name="Rectangle 671"/>
            <p:cNvSpPr>
              <a:spLocks noChangeArrowheads="1"/>
            </p:cNvSpPr>
            <p:nvPr/>
          </p:nvSpPr>
          <p:spPr bwMode="auto">
            <a:xfrm>
              <a:off x="2441" y="3100"/>
              <a:ext cx="33" cy="31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717" name="Rectangle 672"/>
            <p:cNvSpPr>
              <a:spLocks noChangeArrowheads="1"/>
            </p:cNvSpPr>
            <p:nvPr/>
          </p:nvSpPr>
          <p:spPr bwMode="auto">
            <a:xfrm>
              <a:off x="2441" y="3100"/>
              <a:ext cx="33" cy="31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718" name="Rectangle 673"/>
            <p:cNvSpPr>
              <a:spLocks noChangeArrowheads="1"/>
            </p:cNvSpPr>
            <p:nvPr/>
          </p:nvSpPr>
          <p:spPr bwMode="auto">
            <a:xfrm>
              <a:off x="2474" y="3100"/>
              <a:ext cx="32" cy="31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719" name="Rectangle 674"/>
            <p:cNvSpPr>
              <a:spLocks noChangeArrowheads="1"/>
            </p:cNvSpPr>
            <p:nvPr/>
          </p:nvSpPr>
          <p:spPr bwMode="auto">
            <a:xfrm>
              <a:off x="2474" y="3100"/>
              <a:ext cx="32" cy="31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720" name="Rectangle 675"/>
            <p:cNvSpPr>
              <a:spLocks noChangeArrowheads="1"/>
            </p:cNvSpPr>
            <p:nvPr/>
          </p:nvSpPr>
          <p:spPr bwMode="auto">
            <a:xfrm>
              <a:off x="2506" y="3100"/>
              <a:ext cx="31" cy="31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721" name="Rectangle 676"/>
            <p:cNvSpPr>
              <a:spLocks noChangeArrowheads="1"/>
            </p:cNvSpPr>
            <p:nvPr/>
          </p:nvSpPr>
          <p:spPr bwMode="auto">
            <a:xfrm>
              <a:off x="2506" y="3100"/>
              <a:ext cx="31" cy="31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722" name="Rectangle 677"/>
            <p:cNvSpPr>
              <a:spLocks noChangeArrowheads="1"/>
            </p:cNvSpPr>
            <p:nvPr/>
          </p:nvSpPr>
          <p:spPr bwMode="auto">
            <a:xfrm>
              <a:off x="2537" y="3100"/>
              <a:ext cx="33" cy="31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723" name="Rectangle 678"/>
            <p:cNvSpPr>
              <a:spLocks noChangeArrowheads="1"/>
            </p:cNvSpPr>
            <p:nvPr/>
          </p:nvSpPr>
          <p:spPr bwMode="auto">
            <a:xfrm>
              <a:off x="2537" y="3100"/>
              <a:ext cx="33" cy="31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724" name="Rectangle 679"/>
            <p:cNvSpPr>
              <a:spLocks noChangeArrowheads="1"/>
            </p:cNvSpPr>
            <p:nvPr/>
          </p:nvSpPr>
          <p:spPr bwMode="auto">
            <a:xfrm>
              <a:off x="2570" y="3100"/>
              <a:ext cx="33" cy="31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725" name="Rectangle 680"/>
            <p:cNvSpPr>
              <a:spLocks noChangeArrowheads="1"/>
            </p:cNvSpPr>
            <p:nvPr/>
          </p:nvSpPr>
          <p:spPr bwMode="auto">
            <a:xfrm>
              <a:off x="2570" y="3100"/>
              <a:ext cx="33" cy="31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726" name="Rectangle 681"/>
            <p:cNvSpPr>
              <a:spLocks noChangeArrowheads="1"/>
            </p:cNvSpPr>
            <p:nvPr/>
          </p:nvSpPr>
          <p:spPr bwMode="auto">
            <a:xfrm>
              <a:off x="2603" y="3100"/>
              <a:ext cx="32" cy="31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727" name="Rectangle 682"/>
            <p:cNvSpPr>
              <a:spLocks noChangeArrowheads="1"/>
            </p:cNvSpPr>
            <p:nvPr/>
          </p:nvSpPr>
          <p:spPr bwMode="auto">
            <a:xfrm>
              <a:off x="2603" y="3100"/>
              <a:ext cx="32" cy="31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728" name="Rectangle 683"/>
            <p:cNvSpPr>
              <a:spLocks noChangeArrowheads="1"/>
            </p:cNvSpPr>
            <p:nvPr/>
          </p:nvSpPr>
          <p:spPr bwMode="auto">
            <a:xfrm>
              <a:off x="2635" y="3100"/>
              <a:ext cx="32" cy="31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729" name="Rectangle 684"/>
            <p:cNvSpPr>
              <a:spLocks noChangeArrowheads="1"/>
            </p:cNvSpPr>
            <p:nvPr/>
          </p:nvSpPr>
          <p:spPr bwMode="auto">
            <a:xfrm>
              <a:off x="2635" y="3100"/>
              <a:ext cx="32" cy="31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730" name="Rectangle 685"/>
            <p:cNvSpPr>
              <a:spLocks noChangeArrowheads="1"/>
            </p:cNvSpPr>
            <p:nvPr/>
          </p:nvSpPr>
          <p:spPr bwMode="auto">
            <a:xfrm>
              <a:off x="2667" y="3100"/>
              <a:ext cx="32" cy="31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731" name="Rectangle 686"/>
            <p:cNvSpPr>
              <a:spLocks noChangeArrowheads="1"/>
            </p:cNvSpPr>
            <p:nvPr/>
          </p:nvSpPr>
          <p:spPr bwMode="auto">
            <a:xfrm>
              <a:off x="2667" y="3100"/>
              <a:ext cx="32" cy="31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732" name="Rectangle 687"/>
            <p:cNvSpPr>
              <a:spLocks noChangeArrowheads="1"/>
            </p:cNvSpPr>
            <p:nvPr/>
          </p:nvSpPr>
          <p:spPr bwMode="auto">
            <a:xfrm>
              <a:off x="2151" y="3131"/>
              <a:ext cx="32" cy="33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733" name="Rectangle 688"/>
            <p:cNvSpPr>
              <a:spLocks noChangeArrowheads="1"/>
            </p:cNvSpPr>
            <p:nvPr/>
          </p:nvSpPr>
          <p:spPr bwMode="auto">
            <a:xfrm>
              <a:off x="2151" y="3131"/>
              <a:ext cx="32" cy="33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734" name="Rectangle 689"/>
            <p:cNvSpPr>
              <a:spLocks noChangeArrowheads="1"/>
            </p:cNvSpPr>
            <p:nvPr/>
          </p:nvSpPr>
          <p:spPr bwMode="auto">
            <a:xfrm>
              <a:off x="2183" y="3131"/>
              <a:ext cx="32" cy="33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735" name="Rectangle 690"/>
            <p:cNvSpPr>
              <a:spLocks noChangeArrowheads="1"/>
            </p:cNvSpPr>
            <p:nvPr/>
          </p:nvSpPr>
          <p:spPr bwMode="auto">
            <a:xfrm>
              <a:off x="2183" y="3131"/>
              <a:ext cx="32" cy="33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736" name="Rectangle 691"/>
            <p:cNvSpPr>
              <a:spLocks noChangeArrowheads="1"/>
            </p:cNvSpPr>
            <p:nvPr/>
          </p:nvSpPr>
          <p:spPr bwMode="auto">
            <a:xfrm>
              <a:off x="2215" y="3131"/>
              <a:ext cx="32" cy="33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737" name="Rectangle 692"/>
            <p:cNvSpPr>
              <a:spLocks noChangeArrowheads="1"/>
            </p:cNvSpPr>
            <p:nvPr/>
          </p:nvSpPr>
          <p:spPr bwMode="auto">
            <a:xfrm>
              <a:off x="2215" y="3131"/>
              <a:ext cx="32" cy="33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738" name="Rectangle 693"/>
            <p:cNvSpPr>
              <a:spLocks noChangeArrowheads="1"/>
            </p:cNvSpPr>
            <p:nvPr/>
          </p:nvSpPr>
          <p:spPr bwMode="auto">
            <a:xfrm>
              <a:off x="2247" y="3131"/>
              <a:ext cx="32" cy="33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739" name="Rectangle 694"/>
            <p:cNvSpPr>
              <a:spLocks noChangeArrowheads="1"/>
            </p:cNvSpPr>
            <p:nvPr/>
          </p:nvSpPr>
          <p:spPr bwMode="auto">
            <a:xfrm>
              <a:off x="2247" y="3131"/>
              <a:ext cx="32" cy="33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740" name="Rectangle 695"/>
            <p:cNvSpPr>
              <a:spLocks noChangeArrowheads="1"/>
            </p:cNvSpPr>
            <p:nvPr/>
          </p:nvSpPr>
          <p:spPr bwMode="auto">
            <a:xfrm>
              <a:off x="2279" y="3131"/>
              <a:ext cx="33" cy="33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741" name="Rectangle 696"/>
            <p:cNvSpPr>
              <a:spLocks noChangeArrowheads="1"/>
            </p:cNvSpPr>
            <p:nvPr/>
          </p:nvSpPr>
          <p:spPr bwMode="auto">
            <a:xfrm>
              <a:off x="2279" y="3131"/>
              <a:ext cx="33" cy="33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742" name="Rectangle 697"/>
            <p:cNvSpPr>
              <a:spLocks noChangeArrowheads="1"/>
            </p:cNvSpPr>
            <p:nvPr/>
          </p:nvSpPr>
          <p:spPr bwMode="auto">
            <a:xfrm>
              <a:off x="2312" y="3131"/>
              <a:ext cx="32" cy="33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743" name="Rectangle 698"/>
            <p:cNvSpPr>
              <a:spLocks noChangeArrowheads="1"/>
            </p:cNvSpPr>
            <p:nvPr/>
          </p:nvSpPr>
          <p:spPr bwMode="auto">
            <a:xfrm>
              <a:off x="2312" y="3131"/>
              <a:ext cx="32" cy="33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744" name="Rectangle 699"/>
            <p:cNvSpPr>
              <a:spLocks noChangeArrowheads="1"/>
            </p:cNvSpPr>
            <p:nvPr/>
          </p:nvSpPr>
          <p:spPr bwMode="auto">
            <a:xfrm>
              <a:off x="2344" y="3131"/>
              <a:ext cx="32" cy="33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745" name="Rectangle 700"/>
            <p:cNvSpPr>
              <a:spLocks noChangeArrowheads="1"/>
            </p:cNvSpPr>
            <p:nvPr/>
          </p:nvSpPr>
          <p:spPr bwMode="auto">
            <a:xfrm>
              <a:off x="2344" y="3131"/>
              <a:ext cx="32" cy="33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746" name="Rectangle 701"/>
            <p:cNvSpPr>
              <a:spLocks noChangeArrowheads="1"/>
            </p:cNvSpPr>
            <p:nvPr/>
          </p:nvSpPr>
          <p:spPr bwMode="auto">
            <a:xfrm>
              <a:off x="2376" y="3131"/>
              <a:ext cx="33" cy="33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747" name="Rectangle 702"/>
            <p:cNvSpPr>
              <a:spLocks noChangeArrowheads="1"/>
            </p:cNvSpPr>
            <p:nvPr/>
          </p:nvSpPr>
          <p:spPr bwMode="auto">
            <a:xfrm>
              <a:off x="2376" y="3131"/>
              <a:ext cx="33" cy="33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748" name="Rectangle 703"/>
            <p:cNvSpPr>
              <a:spLocks noChangeArrowheads="1"/>
            </p:cNvSpPr>
            <p:nvPr/>
          </p:nvSpPr>
          <p:spPr bwMode="auto">
            <a:xfrm>
              <a:off x="2409" y="3131"/>
              <a:ext cx="32" cy="33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749" name="Rectangle 704"/>
            <p:cNvSpPr>
              <a:spLocks noChangeArrowheads="1"/>
            </p:cNvSpPr>
            <p:nvPr/>
          </p:nvSpPr>
          <p:spPr bwMode="auto">
            <a:xfrm>
              <a:off x="2409" y="3131"/>
              <a:ext cx="32" cy="33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750" name="Rectangle 705"/>
            <p:cNvSpPr>
              <a:spLocks noChangeArrowheads="1"/>
            </p:cNvSpPr>
            <p:nvPr/>
          </p:nvSpPr>
          <p:spPr bwMode="auto">
            <a:xfrm>
              <a:off x="2441" y="3131"/>
              <a:ext cx="33" cy="33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751" name="Rectangle 706"/>
            <p:cNvSpPr>
              <a:spLocks noChangeArrowheads="1"/>
            </p:cNvSpPr>
            <p:nvPr/>
          </p:nvSpPr>
          <p:spPr bwMode="auto">
            <a:xfrm>
              <a:off x="2441" y="3131"/>
              <a:ext cx="33" cy="33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752" name="Rectangle 707"/>
            <p:cNvSpPr>
              <a:spLocks noChangeArrowheads="1"/>
            </p:cNvSpPr>
            <p:nvPr/>
          </p:nvSpPr>
          <p:spPr bwMode="auto">
            <a:xfrm>
              <a:off x="2474" y="3131"/>
              <a:ext cx="32" cy="33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753" name="Rectangle 708"/>
            <p:cNvSpPr>
              <a:spLocks noChangeArrowheads="1"/>
            </p:cNvSpPr>
            <p:nvPr/>
          </p:nvSpPr>
          <p:spPr bwMode="auto">
            <a:xfrm>
              <a:off x="2474" y="3131"/>
              <a:ext cx="32" cy="33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754" name="Rectangle 709"/>
            <p:cNvSpPr>
              <a:spLocks noChangeArrowheads="1"/>
            </p:cNvSpPr>
            <p:nvPr/>
          </p:nvSpPr>
          <p:spPr bwMode="auto">
            <a:xfrm>
              <a:off x="2506" y="3131"/>
              <a:ext cx="31" cy="33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755" name="Rectangle 710"/>
            <p:cNvSpPr>
              <a:spLocks noChangeArrowheads="1"/>
            </p:cNvSpPr>
            <p:nvPr/>
          </p:nvSpPr>
          <p:spPr bwMode="auto">
            <a:xfrm>
              <a:off x="2506" y="3131"/>
              <a:ext cx="31" cy="33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756" name="Rectangle 711"/>
            <p:cNvSpPr>
              <a:spLocks noChangeArrowheads="1"/>
            </p:cNvSpPr>
            <p:nvPr/>
          </p:nvSpPr>
          <p:spPr bwMode="auto">
            <a:xfrm>
              <a:off x="2537" y="3131"/>
              <a:ext cx="33" cy="33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757" name="Rectangle 712"/>
            <p:cNvSpPr>
              <a:spLocks noChangeArrowheads="1"/>
            </p:cNvSpPr>
            <p:nvPr/>
          </p:nvSpPr>
          <p:spPr bwMode="auto">
            <a:xfrm>
              <a:off x="2537" y="3131"/>
              <a:ext cx="33" cy="33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758" name="Rectangle 713"/>
            <p:cNvSpPr>
              <a:spLocks noChangeArrowheads="1"/>
            </p:cNvSpPr>
            <p:nvPr/>
          </p:nvSpPr>
          <p:spPr bwMode="auto">
            <a:xfrm>
              <a:off x="2570" y="3131"/>
              <a:ext cx="33" cy="33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759" name="Rectangle 714"/>
            <p:cNvSpPr>
              <a:spLocks noChangeArrowheads="1"/>
            </p:cNvSpPr>
            <p:nvPr/>
          </p:nvSpPr>
          <p:spPr bwMode="auto">
            <a:xfrm>
              <a:off x="2570" y="3131"/>
              <a:ext cx="33" cy="33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760" name="Rectangle 715"/>
            <p:cNvSpPr>
              <a:spLocks noChangeArrowheads="1"/>
            </p:cNvSpPr>
            <p:nvPr/>
          </p:nvSpPr>
          <p:spPr bwMode="auto">
            <a:xfrm>
              <a:off x="2603" y="3131"/>
              <a:ext cx="32" cy="33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761" name="Rectangle 716"/>
            <p:cNvSpPr>
              <a:spLocks noChangeArrowheads="1"/>
            </p:cNvSpPr>
            <p:nvPr/>
          </p:nvSpPr>
          <p:spPr bwMode="auto">
            <a:xfrm>
              <a:off x="2603" y="3131"/>
              <a:ext cx="32" cy="33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762" name="Rectangle 717"/>
            <p:cNvSpPr>
              <a:spLocks noChangeArrowheads="1"/>
            </p:cNvSpPr>
            <p:nvPr/>
          </p:nvSpPr>
          <p:spPr bwMode="auto">
            <a:xfrm>
              <a:off x="2635" y="3131"/>
              <a:ext cx="32" cy="33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763" name="Rectangle 718"/>
            <p:cNvSpPr>
              <a:spLocks noChangeArrowheads="1"/>
            </p:cNvSpPr>
            <p:nvPr/>
          </p:nvSpPr>
          <p:spPr bwMode="auto">
            <a:xfrm>
              <a:off x="2635" y="3131"/>
              <a:ext cx="32" cy="33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764" name="Rectangle 719"/>
            <p:cNvSpPr>
              <a:spLocks noChangeArrowheads="1"/>
            </p:cNvSpPr>
            <p:nvPr/>
          </p:nvSpPr>
          <p:spPr bwMode="auto">
            <a:xfrm>
              <a:off x="2667" y="3131"/>
              <a:ext cx="32" cy="33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765" name="Rectangle 720"/>
            <p:cNvSpPr>
              <a:spLocks noChangeArrowheads="1"/>
            </p:cNvSpPr>
            <p:nvPr/>
          </p:nvSpPr>
          <p:spPr bwMode="auto">
            <a:xfrm>
              <a:off x="2667" y="3131"/>
              <a:ext cx="32" cy="33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766" name="Rectangle 721"/>
            <p:cNvSpPr>
              <a:spLocks noChangeArrowheads="1"/>
            </p:cNvSpPr>
            <p:nvPr/>
          </p:nvSpPr>
          <p:spPr bwMode="auto">
            <a:xfrm>
              <a:off x="2151" y="3164"/>
              <a:ext cx="32" cy="31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767" name="Rectangle 722"/>
            <p:cNvSpPr>
              <a:spLocks noChangeArrowheads="1"/>
            </p:cNvSpPr>
            <p:nvPr/>
          </p:nvSpPr>
          <p:spPr bwMode="auto">
            <a:xfrm>
              <a:off x="2151" y="3164"/>
              <a:ext cx="32" cy="31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768" name="Rectangle 723"/>
            <p:cNvSpPr>
              <a:spLocks noChangeArrowheads="1"/>
            </p:cNvSpPr>
            <p:nvPr/>
          </p:nvSpPr>
          <p:spPr bwMode="auto">
            <a:xfrm>
              <a:off x="2183" y="3164"/>
              <a:ext cx="32" cy="31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769" name="Rectangle 724"/>
            <p:cNvSpPr>
              <a:spLocks noChangeArrowheads="1"/>
            </p:cNvSpPr>
            <p:nvPr/>
          </p:nvSpPr>
          <p:spPr bwMode="auto">
            <a:xfrm>
              <a:off x="2183" y="3164"/>
              <a:ext cx="32" cy="31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770" name="Rectangle 725"/>
            <p:cNvSpPr>
              <a:spLocks noChangeArrowheads="1"/>
            </p:cNvSpPr>
            <p:nvPr/>
          </p:nvSpPr>
          <p:spPr bwMode="auto">
            <a:xfrm>
              <a:off x="2215" y="3164"/>
              <a:ext cx="32" cy="31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771" name="Rectangle 726"/>
            <p:cNvSpPr>
              <a:spLocks noChangeArrowheads="1"/>
            </p:cNvSpPr>
            <p:nvPr/>
          </p:nvSpPr>
          <p:spPr bwMode="auto">
            <a:xfrm>
              <a:off x="2215" y="3164"/>
              <a:ext cx="32" cy="31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772" name="Rectangle 727"/>
            <p:cNvSpPr>
              <a:spLocks noChangeArrowheads="1"/>
            </p:cNvSpPr>
            <p:nvPr/>
          </p:nvSpPr>
          <p:spPr bwMode="auto">
            <a:xfrm>
              <a:off x="2247" y="3164"/>
              <a:ext cx="32" cy="31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773" name="Rectangle 728"/>
            <p:cNvSpPr>
              <a:spLocks noChangeArrowheads="1"/>
            </p:cNvSpPr>
            <p:nvPr/>
          </p:nvSpPr>
          <p:spPr bwMode="auto">
            <a:xfrm>
              <a:off x="2247" y="3164"/>
              <a:ext cx="32" cy="31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774" name="Rectangle 729"/>
            <p:cNvSpPr>
              <a:spLocks noChangeArrowheads="1"/>
            </p:cNvSpPr>
            <p:nvPr/>
          </p:nvSpPr>
          <p:spPr bwMode="auto">
            <a:xfrm>
              <a:off x="2279" y="3164"/>
              <a:ext cx="33" cy="31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775" name="Rectangle 730"/>
            <p:cNvSpPr>
              <a:spLocks noChangeArrowheads="1"/>
            </p:cNvSpPr>
            <p:nvPr/>
          </p:nvSpPr>
          <p:spPr bwMode="auto">
            <a:xfrm>
              <a:off x="2279" y="3164"/>
              <a:ext cx="33" cy="31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776" name="Rectangle 731"/>
            <p:cNvSpPr>
              <a:spLocks noChangeArrowheads="1"/>
            </p:cNvSpPr>
            <p:nvPr/>
          </p:nvSpPr>
          <p:spPr bwMode="auto">
            <a:xfrm>
              <a:off x="2312" y="3164"/>
              <a:ext cx="32" cy="31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777" name="Rectangle 732"/>
            <p:cNvSpPr>
              <a:spLocks noChangeArrowheads="1"/>
            </p:cNvSpPr>
            <p:nvPr/>
          </p:nvSpPr>
          <p:spPr bwMode="auto">
            <a:xfrm>
              <a:off x="2312" y="3164"/>
              <a:ext cx="32" cy="31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778" name="Rectangle 733"/>
            <p:cNvSpPr>
              <a:spLocks noChangeArrowheads="1"/>
            </p:cNvSpPr>
            <p:nvPr/>
          </p:nvSpPr>
          <p:spPr bwMode="auto">
            <a:xfrm>
              <a:off x="2344" y="3164"/>
              <a:ext cx="32" cy="31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779" name="Rectangle 734"/>
            <p:cNvSpPr>
              <a:spLocks noChangeArrowheads="1"/>
            </p:cNvSpPr>
            <p:nvPr/>
          </p:nvSpPr>
          <p:spPr bwMode="auto">
            <a:xfrm>
              <a:off x="2344" y="3164"/>
              <a:ext cx="32" cy="31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780" name="Rectangle 735"/>
            <p:cNvSpPr>
              <a:spLocks noChangeArrowheads="1"/>
            </p:cNvSpPr>
            <p:nvPr/>
          </p:nvSpPr>
          <p:spPr bwMode="auto">
            <a:xfrm>
              <a:off x="2376" y="3164"/>
              <a:ext cx="33" cy="31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781" name="Rectangle 736"/>
            <p:cNvSpPr>
              <a:spLocks noChangeArrowheads="1"/>
            </p:cNvSpPr>
            <p:nvPr/>
          </p:nvSpPr>
          <p:spPr bwMode="auto">
            <a:xfrm>
              <a:off x="2376" y="3164"/>
              <a:ext cx="33" cy="31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782" name="Rectangle 737"/>
            <p:cNvSpPr>
              <a:spLocks noChangeArrowheads="1"/>
            </p:cNvSpPr>
            <p:nvPr/>
          </p:nvSpPr>
          <p:spPr bwMode="auto">
            <a:xfrm>
              <a:off x="2409" y="3164"/>
              <a:ext cx="32" cy="31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783" name="Rectangle 738"/>
            <p:cNvSpPr>
              <a:spLocks noChangeArrowheads="1"/>
            </p:cNvSpPr>
            <p:nvPr/>
          </p:nvSpPr>
          <p:spPr bwMode="auto">
            <a:xfrm>
              <a:off x="2409" y="3164"/>
              <a:ext cx="32" cy="31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784" name="Rectangle 739"/>
            <p:cNvSpPr>
              <a:spLocks noChangeArrowheads="1"/>
            </p:cNvSpPr>
            <p:nvPr/>
          </p:nvSpPr>
          <p:spPr bwMode="auto">
            <a:xfrm>
              <a:off x="2441" y="3164"/>
              <a:ext cx="33" cy="31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785" name="Rectangle 740"/>
            <p:cNvSpPr>
              <a:spLocks noChangeArrowheads="1"/>
            </p:cNvSpPr>
            <p:nvPr/>
          </p:nvSpPr>
          <p:spPr bwMode="auto">
            <a:xfrm>
              <a:off x="2441" y="3164"/>
              <a:ext cx="33" cy="31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786" name="Rectangle 741"/>
            <p:cNvSpPr>
              <a:spLocks noChangeArrowheads="1"/>
            </p:cNvSpPr>
            <p:nvPr/>
          </p:nvSpPr>
          <p:spPr bwMode="auto">
            <a:xfrm>
              <a:off x="2474" y="3164"/>
              <a:ext cx="32" cy="31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787" name="Rectangle 742"/>
            <p:cNvSpPr>
              <a:spLocks noChangeArrowheads="1"/>
            </p:cNvSpPr>
            <p:nvPr/>
          </p:nvSpPr>
          <p:spPr bwMode="auto">
            <a:xfrm>
              <a:off x="2474" y="3164"/>
              <a:ext cx="32" cy="31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788" name="Rectangle 743"/>
            <p:cNvSpPr>
              <a:spLocks noChangeArrowheads="1"/>
            </p:cNvSpPr>
            <p:nvPr/>
          </p:nvSpPr>
          <p:spPr bwMode="auto">
            <a:xfrm>
              <a:off x="2506" y="3164"/>
              <a:ext cx="31" cy="31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789" name="Rectangle 744"/>
            <p:cNvSpPr>
              <a:spLocks noChangeArrowheads="1"/>
            </p:cNvSpPr>
            <p:nvPr/>
          </p:nvSpPr>
          <p:spPr bwMode="auto">
            <a:xfrm>
              <a:off x="2506" y="3164"/>
              <a:ext cx="31" cy="31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790" name="Rectangle 745"/>
            <p:cNvSpPr>
              <a:spLocks noChangeArrowheads="1"/>
            </p:cNvSpPr>
            <p:nvPr/>
          </p:nvSpPr>
          <p:spPr bwMode="auto">
            <a:xfrm>
              <a:off x="2537" y="3164"/>
              <a:ext cx="33" cy="31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791" name="Rectangle 746"/>
            <p:cNvSpPr>
              <a:spLocks noChangeArrowheads="1"/>
            </p:cNvSpPr>
            <p:nvPr/>
          </p:nvSpPr>
          <p:spPr bwMode="auto">
            <a:xfrm>
              <a:off x="2537" y="3164"/>
              <a:ext cx="33" cy="31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792" name="Rectangle 747"/>
            <p:cNvSpPr>
              <a:spLocks noChangeArrowheads="1"/>
            </p:cNvSpPr>
            <p:nvPr/>
          </p:nvSpPr>
          <p:spPr bwMode="auto">
            <a:xfrm>
              <a:off x="2570" y="3164"/>
              <a:ext cx="33" cy="31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793" name="Rectangle 748"/>
            <p:cNvSpPr>
              <a:spLocks noChangeArrowheads="1"/>
            </p:cNvSpPr>
            <p:nvPr/>
          </p:nvSpPr>
          <p:spPr bwMode="auto">
            <a:xfrm>
              <a:off x="2570" y="3164"/>
              <a:ext cx="33" cy="31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794" name="Rectangle 749"/>
            <p:cNvSpPr>
              <a:spLocks noChangeArrowheads="1"/>
            </p:cNvSpPr>
            <p:nvPr/>
          </p:nvSpPr>
          <p:spPr bwMode="auto">
            <a:xfrm>
              <a:off x="2603" y="3164"/>
              <a:ext cx="32" cy="31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795" name="Rectangle 750"/>
            <p:cNvSpPr>
              <a:spLocks noChangeArrowheads="1"/>
            </p:cNvSpPr>
            <p:nvPr/>
          </p:nvSpPr>
          <p:spPr bwMode="auto">
            <a:xfrm>
              <a:off x="2603" y="3164"/>
              <a:ext cx="32" cy="31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796" name="Rectangle 751"/>
            <p:cNvSpPr>
              <a:spLocks noChangeArrowheads="1"/>
            </p:cNvSpPr>
            <p:nvPr/>
          </p:nvSpPr>
          <p:spPr bwMode="auto">
            <a:xfrm>
              <a:off x="2635" y="3164"/>
              <a:ext cx="32" cy="31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797" name="Rectangle 752"/>
            <p:cNvSpPr>
              <a:spLocks noChangeArrowheads="1"/>
            </p:cNvSpPr>
            <p:nvPr/>
          </p:nvSpPr>
          <p:spPr bwMode="auto">
            <a:xfrm>
              <a:off x="2635" y="3164"/>
              <a:ext cx="32" cy="31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798" name="Rectangle 753"/>
            <p:cNvSpPr>
              <a:spLocks noChangeArrowheads="1"/>
            </p:cNvSpPr>
            <p:nvPr/>
          </p:nvSpPr>
          <p:spPr bwMode="auto">
            <a:xfrm>
              <a:off x="2667" y="3164"/>
              <a:ext cx="32" cy="31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799" name="Rectangle 754"/>
            <p:cNvSpPr>
              <a:spLocks noChangeArrowheads="1"/>
            </p:cNvSpPr>
            <p:nvPr/>
          </p:nvSpPr>
          <p:spPr bwMode="auto">
            <a:xfrm>
              <a:off x="2667" y="3164"/>
              <a:ext cx="32" cy="31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800" name="Rectangle 755"/>
            <p:cNvSpPr>
              <a:spLocks noChangeArrowheads="1"/>
            </p:cNvSpPr>
            <p:nvPr/>
          </p:nvSpPr>
          <p:spPr bwMode="auto">
            <a:xfrm>
              <a:off x="2151" y="3195"/>
              <a:ext cx="32" cy="32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801" name="Rectangle 756"/>
            <p:cNvSpPr>
              <a:spLocks noChangeArrowheads="1"/>
            </p:cNvSpPr>
            <p:nvPr/>
          </p:nvSpPr>
          <p:spPr bwMode="auto">
            <a:xfrm>
              <a:off x="2151" y="3195"/>
              <a:ext cx="32" cy="32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802" name="Rectangle 757"/>
            <p:cNvSpPr>
              <a:spLocks noChangeArrowheads="1"/>
            </p:cNvSpPr>
            <p:nvPr/>
          </p:nvSpPr>
          <p:spPr bwMode="auto">
            <a:xfrm>
              <a:off x="2183" y="3195"/>
              <a:ext cx="32" cy="32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803" name="Rectangle 758"/>
            <p:cNvSpPr>
              <a:spLocks noChangeArrowheads="1"/>
            </p:cNvSpPr>
            <p:nvPr/>
          </p:nvSpPr>
          <p:spPr bwMode="auto">
            <a:xfrm>
              <a:off x="2183" y="3195"/>
              <a:ext cx="32" cy="32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804" name="Rectangle 759"/>
            <p:cNvSpPr>
              <a:spLocks noChangeArrowheads="1"/>
            </p:cNvSpPr>
            <p:nvPr/>
          </p:nvSpPr>
          <p:spPr bwMode="auto">
            <a:xfrm>
              <a:off x="2215" y="3195"/>
              <a:ext cx="32" cy="32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805" name="Rectangle 760"/>
            <p:cNvSpPr>
              <a:spLocks noChangeArrowheads="1"/>
            </p:cNvSpPr>
            <p:nvPr/>
          </p:nvSpPr>
          <p:spPr bwMode="auto">
            <a:xfrm>
              <a:off x="2215" y="3195"/>
              <a:ext cx="32" cy="32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806" name="Rectangle 761"/>
            <p:cNvSpPr>
              <a:spLocks noChangeArrowheads="1"/>
            </p:cNvSpPr>
            <p:nvPr/>
          </p:nvSpPr>
          <p:spPr bwMode="auto">
            <a:xfrm>
              <a:off x="2247" y="3195"/>
              <a:ext cx="32" cy="32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807" name="Rectangle 762"/>
            <p:cNvSpPr>
              <a:spLocks noChangeArrowheads="1"/>
            </p:cNvSpPr>
            <p:nvPr/>
          </p:nvSpPr>
          <p:spPr bwMode="auto">
            <a:xfrm>
              <a:off x="2247" y="3195"/>
              <a:ext cx="32" cy="32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808" name="Rectangle 763"/>
            <p:cNvSpPr>
              <a:spLocks noChangeArrowheads="1"/>
            </p:cNvSpPr>
            <p:nvPr/>
          </p:nvSpPr>
          <p:spPr bwMode="auto">
            <a:xfrm>
              <a:off x="2279" y="3195"/>
              <a:ext cx="33" cy="32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809" name="Rectangle 764"/>
            <p:cNvSpPr>
              <a:spLocks noChangeArrowheads="1"/>
            </p:cNvSpPr>
            <p:nvPr/>
          </p:nvSpPr>
          <p:spPr bwMode="auto">
            <a:xfrm>
              <a:off x="2279" y="3195"/>
              <a:ext cx="33" cy="32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810" name="Rectangle 765"/>
            <p:cNvSpPr>
              <a:spLocks noChangeArrowheads="1"/>
            </p:cNvSpPr>
            <p:nvPr/>
          </p:nvSpPr>
          <p:spPr bwMode="auto">
            <a:xfrm>
              <a:off x="2312" y="3195"/>
              <a:ext cx="32" cy="32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811" name="Rectangle 766"/>
            <p:cNvSpPr>
              <a:spLocks noChangeArrowheads="1"/>
            </p:cNvSpPr>
            <p:nvPr/>
          </p:nvSpPr>
          <p:spPr bwMode="auto">
            <a:xfrm>
              <a:off x="2312" y="3195"/>
              <a:ext cx="32" cy="32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812" name="Rectangle 767"/>
            <p:cNvSpPr>
              <a:spLocks noChangeArrowheads="1"/>
            </p:cNvSpPr>
            <p:nvPr/>
          </p:nvSpPr>
          <p:spPr bwMode="auto">
            <a:xfrm>
              <a:off x="2344" y="3195"/>
              <a:ext cx="32" cy="32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813" name="Rectangle 768"/>
            <p:cNvSpPr>
              <a:spLocks noChangeArrowheads="1"/>
            </p:cNvSpPr>
            <p:nvPr/>
          </p:nvSpPr>
          <p:spPr bwMode="auto">
            <a:xfrm>
              <a:off x="2344" y="3195"/>
              <a:ext cx="32" cy="32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814" name="Rectangle 769"/>
            <p:cNvSpPr>
              <a:spLocks noChangeArrowheads="1"/>
            </p:cNvSpPr>
            <p:nvPr/>
          </p:nvSpPr>
          <p:spPr bwMode="auto">
            <a:xfrm>
              <a:off x="2376" y="3195"/>
              <a:ext cx="33" cy="32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815" name="Rectangle 770"/>
            <p:cNvSpPr>
              <a:spLocks noChangeArrowheads="1"/>
            </p:cNvSpPr>
            <p:nvPr/>
          </p:nvSpPr>
          <p:spPr bwMode="auto">
            <a:xfrm>
              <a:off x="2376" y="3195"/>
              <a:ext cx="33" cy="32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816" name="Rectangle 771"/>
            <p:cNvSpPr>
              <a:spLocks noChangeArrowheads="1"/>
            </p:cNvSpPr>
            <p:nvPr/>
          </p:nvSpPr>
          <p:spPr bwMode="auto">
            <a:xfrm>
              <a:off x="2409" y="3195"/>
              <a:ext cx="32" cy="32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817" name="Rectangle 772"/>
            <p:cNvSpPr>
              <a:spLocks noChangeArrowheads="1"/>
            </p:cNvSpPr>
            <p:nvPr/>
          </p:nvSpPr>
          <p:spPr bwMode="auto">
            <a:xfrm>
              <a:off x="2409" y="3195"/>
              <a:ext cx="32" cy="32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818" name="Rectangle 773"/>
            <p:cNvSpPr>
              <a:spLocks noChangeArrowheads="1"/>
            </p:cNvSpPr>
            <p:nvPr/>
          </p:nvSpPr>
          <p:spPr bwMode="auto">
            <a:xfrm>
              <a:off x="2441" y="3195"/>
              <a:ext cx="33" cy="32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819" name="Rectangle 774"/>
            <p:cNvSpPr>
              <a:spLocks noChangeArrowheads="1"/>
            </p:cNvSpPr>
            <p:nvPr/>
          </p:nvSpPr>
          <p:spPr bwMode="auto">
            <a:xfrm>
              <a:off x="2441" y="3195"/>
              <a:ext cx="33" cy="32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820" name="Rectangle 775"/>
            <p:cNvSpPr>
              <a:spLocks noChangeArrowheads="1"/>
            </p:cNvSpPr>
            <p:nvPr/>
          </p:nvSpPr>
          <p:spPr bwMode="auto">
            <a:xfrm>
              <a:off x="2474" y="3195"/>
              <a:ext cx="32" cy="32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821" name="Rectangle 776"/>
            <p:cNvSpPr>
              <a:spLocks noChangeArrowheads="1"/>
            </p:cNvSpPr>
            <p:nvPr/>
          </p:nvSpPr>
          <p:spPr bwMode="auto">
            <a:xfrm>
              <a:off x="2474" y="3195"/>
              <a:ext cx="32" cy="32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822" name="Rectangle 777"/>
            <p:cNvSpPr>
              <a:spLocks noChangeArrowheads="1"/>
            </p:cNvSpPr>
            <p:nvPr/>
          </p:nvSpPr>
          <p:spPr bwMode="auto">
            <a:xfrm>
              <a:off x="2506" y="3195"/>
              <a:ext cx="31" cy="32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823" name="Rectangle 778"/>
            <p:cNvSpPr>
              <a:spLocks noChangeArrowheads="1"/>
            </p:cNvSpPr>
            <p:nvPr/>
          </p:nvSpPr>
          <p:spPr bwMode="auto">
            <a:xfrm>
              <a:off x="2506" y="3195"/>
              <a:ext cx="31" cy="32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824" name="Rectangle 779"/>
            <p:cNvSpPr>
              <a:spLocks noChangeArrowheads="1"/>
            </p:cNvSpPr>
            <p:nvPr/>
          </p:nvSpPr>
          <p:spPr bwMode="auto">
            <a:xfrm>
              <a:off x="2537" y="3195"/>
              <a:ext cx="33" cy="32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825" name="Rectangle 780"/>
            <p:cNvSpPr>
              <a:spLocks noChangeArrowheads="1"/>
            </p:cNvSpPr>
            <p:nvPr/>
          </p:nvSpPr>
          <p:spPr bwMode="auto">
            <a:xfrm>
              <a:off x="2537" y="3195"/>
              <a:ext cx="33" cy="32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826" name="Rectangle 781"/>
            <p:cNvSpPr>
              <a:spLocks noChangeArrowheads="1"/>
            </p:cNvSpPr>
            <p:nvPr/>
          </p:nvSpPr>
          <p:spPr bwMode="auto">
            <a:xfrm>
              <a:off x="2570" y="3195"/>
              <a:ext cx="33" cy="32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827" name="Rectangle 782"/>
            <p:cNvSpPr>
              <a:spLocks noChangeArrowheads="1"/>
            </p:cNvSpPr>
            <p:nvPr/>
          </p:nvSpPr>
          <p:spPr bwMode="auto">
            <a:xfrm>
              <a:off x="2570" y="3195"/>
              <a:ext cx="33" cy="32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828" name="Rectangle 783"/>
            <p:cNvSpPr>
              <a:spLocks noChangeArrowheads="1"/>
            </p:cNvSpPr>
            <p:nvPr/>
          </p:nvSpPr>
          <p:spPr bwMode="auto">
            <a:xfrm>
              <a:off x="2603" y="3195"/>
              <a:ext cx="32" cy="32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829" name="Rectangle 784"/>
            <p:cNvSpPr>
              <a:spLocks noChangeArrowheads="1"/>
            </p:cNvSpPr>
            <p:nvPr/>
          </p:nvSpPr>
          <p:spPr bwMode="auto">
            <a:xfrm>
              <a:off x="2603" y="3195"/>
              <a:ext cx="32" cy="32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830" name="Rectangle 785"/>
            <p:cNvSpPr>
              <a:spLocks noChangeArrowheads="1"/>
            </p:cNvSpPr>
            <p:nvPr/>
          </p:nvSpPr>
          <p:spPr bwMode="auto">
            <a:xfrm>
              <a:off x="2635" y="3195"/>
              <a:ext cx="32" cy="32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831" name="Rectangle 786"/>
            <p:cNvSpPr>
              <a:spLocks noChangeArrowheads="1"/>
            </p:cNvSpPr>
            <p:nvPr/>
          </p:nvSpPr>
          <p:spPr bwMode="auto">
            <a:xfrm>
              <a:off x="2635" y="3195"/>
              <a:ext cx="32" cy="32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832" name="Rectangle 787"/>
            <p:cNvSpPr>
              <a:spLocks noChangeArrowheads="1"/>
            </p:cNvSpPr>
            <p:nvPr/>
          </p:nvSpPr>
          <p:spPr bwMode="auto">
            <a:xfrm>
              <a:off x="2667" y="3195"/>
              <a:ext cx="32" cy="32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833" name="Rectangle 788"/>
            <p:cNvSpPr>
              <a:spLocks noChangeArrowheads="1"/>
            </p:cNvSpPr>
            <p:nvPr/>
          </p:nvSpPr>
          <p:spPr bwMode="auto">
            <a:xfrm>
              <a:off x="2667" y="3195"/>
              <a:ext cx="32" cy="32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834" name="Rectangle 789"/>
            <p:cNvSpPr>
              <a:spLocks noChangeArrowheads="1"/>
            </p:cNvSpPr>
            <p:nvPr/>
          </p:nvSpPr>
          <p:spPr bwMode="auto">
            <a:xfrm>
              <a:off x="2151" y="3227"/>
              <a:ext cx="32" cy="33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835" name="Rectangle 790"/>
            <p:cNvSpPr>
              <a:spLocks noChangeArrowheads="1"/>
            </p:cNvSpPr>
            <p:nvPr/>
          </p:nvSpPr>
          <p:spPr bwMode="auto">
            <a:xfrm>
              <a:off x="2151" y="3227"/>
              <a:ext cx="32" cy="33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836" name="Rectangle 791"/>
            <p:cNvSpPr>
              <a:spLocks noChangeArrowheads="1"/>
            </p:cNvSpPr>
            <p:nvPr/>
          </p:nvSpPr>
          <p:spPr bwMode="auto">
            <a:xfrm>
              <a:off x="2183" y="3227"/>
              <a:ext cx="32" cy="33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837" name="Rectangle 792"/>
            <p:cNvSpPr>
              <a:spLocks noChangeArrowheads="1"/>
            </p:cNvSpPr>
            <p:nvPr/>
          </p:nvSpPr>
          <p:spPr bwMode="auto">
            <a:xfrm>
              <a:off x="2183" y="3227"/>
              <a:ext cx="32" cy="33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838" name="Rectangle 793"/>
            <p:cNvSpPr>
              <a:spLocks noChangeArrowheads="1"/>
            </p:cNvSpPr>
            <p:nvPr/>
          </p:nvSpPr>
          <p:spPr bwMode="auto">
            <a:xfrm>
              <a:off x="2215" y="3227"/>
              <a:ext cx="32" cy="33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839" name="Rectangle 794"/>
            <p:cNvSpPr>
              <a:spLocks noChangeArrowheads="1"/>
            </p:cNvSpPr>
            <p:nvPr/>
          </p:nvSpPr>
          <p:spPr bwMode="auto">
            <a:xfrm>
              <a:off x="2215" y="3227"/>
              <a:ext cx="32" cy="33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840" name="Rectangle 795"/>
            <p:cNvSpPr>
              <a:spLocks noChangeArrowheads="1"/>
            </p:cNvSpPr>
            <p:nvPr/>
          </p:nvSpPr>
          <p:spPr bwMode="auto">
            <a:xfrm>
              <a:off x="2247" y="3227"/>
              <a:ext cx="32" cy="33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841" name="Rectangle 796"/>
            <p:cNvSpPr>
              <a:spLocks noChangeArrowheads="1"/>
            </p:cNvSpPr>
            <p:nvPr/>
          </p:nvSpPr>
          <p:spPr bwMode="auto">
            <a:xfrm>
              <a:off x="2247" y="3227"/>
              <a:ext cx="32" cy="33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842" name="Rectangle 797"/>
            <p:cNvSpPr>
              <a:spLocks noChangeArrowheads="1"/>
            </p:cNvSpPr>
            <p:nvPr/>
          </p:nvSpPr>
          <p:spPr bwMode="auto">
            <a:xfrm>
              <a:off x="2279" y="3227"/>
              <a:ext cx="33" cy="33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843" name="Rectangle 798"/>
            <p:cNvSpPr>
              <a:spLocks noChangeArrowheads="1"/>
            </p:cNvSpPr>
            <p:nvPr/>
          </p:nvSpPr>
          <p:spPr bwMode="auto">
            <a:xfrm>
              <a:off x="2279" y="3227"/>
              <a:ext cx="33" cy="33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844" name="Rectangle 799"/>
            <p:cNvSpPr>
              <a:spLocks noChangeArrowheads="1"/>
            </p:cNvSpPr>
            <p:nvPr/>
          </p:nvSpPr>
          <p:spPr bwMode="auto">
            <a:xfrm>
              <a:off x="2312" y="3227"/>
              <a:ext cx="32" cy="33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845" name="Rectangle 800"/>
            <p:cNvSpPr>
              <a:spLocks noChangeArrowheads="1"/>
            </p:cNvSpPr>
            <p:nvPr/>
          </p:nvSpPr>
          <p:spPr bwMode="auto">
            <a:xfrm>
              <a:off x="2312" y="3227"/>
              <a:ext cx="32" cy="33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846" name="Rectangle 801"/>
            <p:cNvSpPr>
              <a:spLocks noChangeArrowheads="1"/>
            </p:cNvSpPr>
            <p:nvPr/>
          </p:nvSpPr>
          <p:spPr bwMode="auto">
            <a:xfrm>
              <a:off x="2344" y="3227"/>
              <a:ext cx="32" cy="33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847" name="Rectangle 802"/>
            <p:cNvSpPr>
              <a:spLocks noChangeArrowheads="1"/>
            </p:cNvSpPr>
            <p:nvPr/>
          </p:nvSpPr>
          <p:spPr bwMode="auto">
            <a:xfrm>
              <a:off x="2344" y="3227"/>
              <a:ext cx="32" cy="33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848" name="Rectangle 803"/>
            <p:cNvSpPr>
              <a:spLocks noChangeArrowheads="1"/>
            </p:cNvSpPr>
            <p:nvPr/>
          </p:nvSpPr>
          <p:spPr bwMode="auto">
            <a:xfrm>
              <a:off x="2376" y="3227"/>
              <a:ext cx="33" cy="33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849" name="Rectangle 804"/>
            <p:cNvSpPr>
              <a:spLocks noChangeArrowheads="1"/>
            </p:cNvSpPr>
            <p:nvPr/>
          </p:nvSpPr>
          <p:spPr bwMode="auto">
            <a:xfrm>
              <a:off x="2376" y="3227"/>
              <a:ext cx="33" cy="33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850" name="Rectangle 805"/>
            <p:cNvSpPr>
              <a:spLocks noChangeArrowheads="1"/>
            </p:cNvSpPr>
            <p:nvPr/>
          </p:nvSpPr>
          <p:spPr bwMode="auto">
            <a:xfrm>
              <a:off x="2409" y="3227"/>
              <a:ext cx="32" cy="33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851" name="Rectangle 806"/>
            <p:cNvSpPr>
              <a:spLocks noChangeArrowheads="1"/>
            </p:cNvSpPr>
            <p:nvPr/>
          </p:nvSpPr>
          <p:spPr bwMode="auto">
            <a:xfrm>
              <a:off x="2409" y="3227"/>
              <a:ext cx="32" cy="33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852" name="Rectangle 807"/>
            <p:cNvSpPr>
              <a:spLocks noChangeArrowheads="1"/>
            </p:cNvSpPr>
            <p:nvPr/>
          </p:nvSpPr>
          <p:spPr bwMode="auto">
            <a:xfrm>
              <a:off x="2441" y="3227"/>
              <a:ext cx="33" cy="33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853" name="Rectangle 808"/>
            <p:cNvSpPr>
              <a:spLocks noChangeArrowheads="1"/>
            </p:cNvSpPr>
            <p:nvPr/>
          </p:nvSpPr>
          <p:spPr bwMode="auto">
            <a:xfrm>
              <a:off x="2441" y="3227"/>
              <a:ext cx="33" cy="33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2113" name="Rectangle 809"/>
          <p:cNvSpPr>
            <a:spLocks noChangeArrowheads="1"/>
          </p:cNvSpPr>
          <p:nvPr/>
        </p:nvSpPr>
        <p:spPr bwMode="auto">
          <a:xfrm>
            <a:off x="2859088" y="4529138"/>
            <a:ext cx="117475" cy="111125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114" name="Rectangle 810"/>
          <p:cNvSpPr>
            <a:spLocks noChangeArrowheads="1"/>
          </p:cNvSpPr>
          <p:nvPr/>
        </p:nvSpPr>
        <p:spPr bwMode="auto">
          <a:xfrm>
            <a:off x="2859088" y="4529138"/>
            <a:ext cx="117475" cy="11112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115" name="Rectangle 811"/>
          <p:cNvSpPr>
            <a:spLocks noChangeArrowheads="1"/>
          </p:cNvSpPr>
          <p:nvPr/>
        </p:nvSpPr>
        <p:spPr bwMode="auto">
          <a:xfrm>
            <a:off x="2976563" y="4529138"/>
            <a:ext cx="112712" cy="111125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116" name="Rectangle 812"/>
          <p:cNvSpPr>
            <a:spLocks noChangeArrowheads="1"/>
          </p:cNvSpPr>
          <p:nvPr/>
        </p:nvSpPr>
        <p:spPr bwMode="auto">
          <a:xfrm>
            <a:off x="2976563" y="4529138"/>
            <a:ext cx="112712" cy="11112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117" name="Rectangle 813"/>
          <p:cNvSpPr>
            <a:spLocks noChangeArrowheads="1"/>
          </p:cNvSpPr>
          <p:nvPr/>
        </p:nvSpPr>
        <p:spPr bwMode="auto">
          <a:xfrm>
            <a:off x="3089275" y="4529138"/>
            <a:ext cx="120650" cy="111125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118" name="Rectangle 814"/>
          <p:cNvSpPr>
            <a:spLocks noChangeArrowheads="1"/>
          </p:cNvSpPr>
          <p:nvPr/>
        </p:nvSpPr>
        <p:spPr bwMode="auto">
          <a:xfrm>
            <a:off x="3089275" y="4529138"/>
            <a:ext cx="120650" cy="11112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119" name="Rectangle 815"/>
          <p:cNvSpPr>
            <a:spLocks noChangeArrowheads="1"/>
          </p:cNvSpPr>
          <p:nvPr/>
        </p:nvSpPr>
        <p:spPr bwMode="auto">
          <a:xfrm>
            <a:off x="3209925" y="4529138"/>
            <a:ext cx="120650" cy="111125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120" name="Rectangle 816"/>
          <p:cNvSpPr>
            <a:spLocks noChangeArrowheads="1"/>
          </p:cNvSpPr>
          <p:nvPr/>
        </p:nvSpPr>
        <p:spPr bwMode="auto">
          <a:xfrm>
            <a:off x="3209925" y="4529138"/>
            <a:ext cx="120650" cy="11112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121" name="Rectangle 817"/>
          <p:cNvSpPr>
            <a:spLocks noChangeArrowheads="1"/>
          </p:cNvSpPr>
          <p:nvPr/>
        </p:nvSpPr>
        <p:spPr bwMode="auto">
          <a:xfrm>
            <a:off x="3330575" y="4529138"/>
            <a:ext cx="117475" cy="111125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122" name="Rectangle 818"/>
          <p:cNvSpPr>
            <a:spLocks noChangeArrowheads="1"/>
          </p:cNvSpPr>
          <p:nvPr/>
        </p:nvSpPr>
        <p:spPr bwMode="auto">
          <a:xfrm>
            <a:off x="3330575" y="4529138"/>
            <a:ext cx="117475" cy="11112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123" name="Rectangle 819"/>
          <p:cNvSpPr>
            <a:spLocks noChangeArrowheads="1"/>
          </p:cNvSpPr>
          <p:nvPr/>
        </p:nvSpPr>
        <p:spPr bwMode="auto">
          <a:xfrm>
            <a:off x="3448050" y="4529138"/>
            <a:ext cx="115888" cy="111125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124" name="Rectangle 820"/>
          <p:cNvSpPr>
            <a:spLocks noChangeArrowheads="1"/>
          </p:cNvSpPr>
          <p:nvPr/>
        </p:nvSpPr>
        <p:spPr bwMode="auto">
          <a:xfrm>
            <a:off x="3448050" y="4529138"/>
            <a:ext cx="115888" cy="11112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125" name="Rectangle 821"/>
          <p:cNvSpPr>
            <a:spLocks noChangeArrowheads="1"/>
          </p:cNvSpPr>
          <p:nvPr/>
        </p:nvSpPr>
        <p:spPr bwMode="auto">
          <a:xfrm>
            <a:off x="3563938" y="4529138"/>
            <a:ext cx="117475" cy="111125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126" name="Rectangle 822"/>
          <p:cNvSpPr>
            <a:spLocks noChangeArrowheads="1"/>
          </p:cNvSpPr>
          <p:nvPr/>
        </p:nvSpPr>
        <p:spPr bwMode="auto">
          <a:xfrm>
            <a:off x="3563938" y="4529138"/>
            <a:ext cx="117475" cy="11112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127" name="Rectangle 823"/>
          <p:cNvSpPr>
            <a:spLocks noChangeArrowheads="1"/>
          </p:cNvSpPr>
          <p:nvPr/>
        </p:nvSpPr>
        <p:spPr bwMode="auto">
          <a:xfrm>
            <a:off x="1677988" y="4640263"/>
            <a:ext cx="117475" cy="104775"/>
          </a:xfrm>
          <a:prstGeom prst="rect">
            <a:avLst/>
          </a:prstGeom>
          <a:solidFill>
            <a:srgbClr val="99FF99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128" name="Rectangle 824"/>
          <p:cNvSpPr>
            <a:spLocks noChangeArrowheads="1"/>
          </p:cNvSpPr>
          <p:nvPr/>
        </p:nvSpPr>
        <p:spPr bwMode="auto">
          <a:xfrm>
            <a:off x="1677988" y="4640263"/>
            <a:ext cx="117475" cy="104775"/>
          </a:xfrm>
          <a:prstGeom prst="rect">
            <a:avLst/>
          </a:prstGeom>
          <a:solidFill>
            <a:srgbClr val="99FF99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129" name="Rectangle 825"/>
          <p:cNvSpPr>
            <a:spLocks noChangeArrowheads="1"/>
          </p:cNvSpPr>
          <p:nvPr/>
        </p:nvSpPr>
        <p:spPr bwMode="auto">
          <a:xfrm>
            <a:off x="1795463" y="4640263"/>
            <a:ext cx="115887" cy="104775"/>
          </a:xfrm>
          <a:prstGeom prst="rect">
            <a:avLst/>
          </a:prstGeom>
          <a:solidFill>
            <a:srgbClr val="99FF99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130" name="Rectangle 826"/>
          <p:cNvSpPr>
            <a:spLocks noChangeArrowheads="1"/>
          </p:cNvSpPr>
          <p:nvPr/>
        </p:nvSpPr>
        <p:spPr bwMode="auto">
          <a:xfrm>
            <a:off x="1795463" y="4640263"/>
            <a:ext cx="115887" cy="104775"/>
          </a:xfrm>
          <a:prstGeom prst="rect">
            <a:avLst/>
          </a:prstGeom>
          <a:solidFill>
            <a:srgbClr val="99FF99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131" name="Rectangle 827"/>
          <p:cNvSpPr>
            <a:spLocks noChangeArrowheads="1"/>
          </p:cNvSpPr>
          <p:nvPr/>
        </p:nvSpPr>
        <p:spPr bwMode="auto">
          <a:xfrm>
            <a:off x="1911350" y="4640263"/>
            <a:ext cx="117475" cy="104775"/>
          </a:xfrm>
          <a:prstGeom prst="rect">
            <a:avLst/>
          </a:prstGeom>
          <a:solidFill>
            <a:srgbClr val="99FF99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132" name="Rectangle 828"/>
          <p:cNvSpPr>
            <a:spLocks noChangeArrowheads="1"/>
          </p:cNvSpPr>
          <p:nvPr/>
        </p:nvSpPr>
        <p:spPr bwMode="auto">
          <a:xfrm>
            <a:off x="1911350" y="4640263"/>
            <a:ext cx="117475" cy="104775"/>
          </a:xfrm>
          <a:prstGeom prst="rect">
            <a:avLst/>
          </a:prstGeom>
          <a:solidFill>
            <a:srgbClr val="99FF99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133" name="Rectangle 829"/>
          <p:cNvSpPr>
            <a:spLocks noChangeArrowheads="1"/>
          </p:cNvSpPr>
          <p:nvPr/>
        </p:nvSpPr>
        <p:spPr bwMode="auto">
          <a:xfrm>
            <a:off x="2028825" y="4640263"/>
            <a:ext cx="117475" cy="104775"/>
          </a:xfrm>
          <a:prstGeom prst="rect">
            <a:avLst/>
          </a:prstGeom>
          <a:solidFill>
            <a:srgbClr val="99FF99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134" name="Rectangle 830"/>
          <p:cNvSpPr>
            <a:spLocks noChangeArrowheads="1"/>
          </p:cNvSpPr>
          <p:nvPr/>
        </p:nvSpPr>
        <p:spPr bwMode="auto">
          <a:xfrm>
            <a:off x="2028825" y="4640263"/>
            <a:ext cx="117475" cy="104775"/>
          </a:xfrm>
          <a:prstGeom prst="rect">
            <a:avLst/>
          </a:prstGeom>
          <a:solidFill>
            <a:srgbClr val="99FF99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135" name="Rectangle 831"/>
          <p:cNvSpPr>
            <a:spLocks noChangeArrowheads="1"/>
          </p:cNvSpPr>
          <p:nvPr/>
        </p:nvSpPr>
        <p:spPr bwMode="auto">
          <a:xfrm>
            <a:off x="2146300" y="4640263"/>
            <a:ext cx="120650" cy="104775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136" name="Rectangle 832"/>
          <p:cNvSpPr>
            <a:spLocks noChangeArrowheads="1"/>
          </p:cNvSpPr>
          <p:nvPr/>
        </p:nvSpPr>
        <p:spPr bwMode="auto">
          <a:xfrm>
            <a:off x="2146300" y="4640263"/>
            <a:ext cx="120650" cy="10477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137" name="Rectangle 833"/>
          <p:cNvSpPr>
            <a:spLocks noChangeArrowheads="1"/>
          </p:cNvSpPr>
          <p:nvPr/>
        </p:nvSpPr>
        <p:spPr bwMode="auto">
          <a:xfrm>
            <a:off x="2266950" y="4640263"/>
            <a:ext cx="115888" cy="104775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138" name="Rectangle 834"/>
          <p:cNvSpPr>
            <a:spLocks noChangeArrowheads="1"/>
          </p:cNvSpPr>
          <p:nvPr/>
        </p:nvSpPr>
        <p:spPr bwMode="auto">
          <a:xfrm>
            <a:off x="2266950" y="4640263"/>
            <a:ext cx="115888" cy="10477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139" name="Rectangle 835"/>
          <p:cNvSpPr>
            <a:spLocks noChangeArrowheads="1"/>
          </p:cNvSpPr>
          <p:nvPr/>
        </p:nvSpPr>
        <p:spPr bwMode="auto">
          <a:xfrm>
            <a:off x="2382838" y="4640263"/>
            <a:ext cx="117475" cy="104775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140" name="Rectangle 836"/>
          <p:cNvSpPr>
            <a:spLocks noChangeArrowheads="1"/>
          </p:cNvSpPr>
          <p:nvPr/>
        </p:nvSpPr>
        <p:spPr bwMode="auto">
          <a:xfrm>
            <a:off x="2382838" y="4640263"/>
            <a:ext cx="117475" cy="10477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141" name="Rectangle 837"/>
          <p:cNvSpPr>
            <a:spLocks noChangeArrowheads="1"/>
          </p:cNvSpPr>
          <p:nvPr/>
        </p:nvSpPr>
        <p:spPr bwMode="auto">
          <a:xfrm>
            <a:off x="2500313" y="4640263"/>
            <a:ext cx="120650" cy="104775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142" name="Rectangle 838"/>
          <p:cNvSpPr>
            <a:spLocks noChangeArrowheads="1"/>
          </p:cNvSpPr>
          <p:nvPr/>
        </p:nvSpPr>
        <p:spPr bwMode="auto">
          <a:xfrm>
            <a:off x="2500313" y="4640263"/>
            <a:ext cx="120650" cy="10477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143" name="Rectangle 839"/>
          <p:cNvSpPr>
            <a:spLocks noChangeArrowheads="1"/>
          </p:cNvSpPr>
          <p:nvPr/>
        </p:nvSpPr>
        <p:spPr bwMode="auto">
          <a:xfrm>
            <a:off x="2620963" y="4640263"/>
            <a:ext cx="117475" cy="104775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144" name="Rectangle 840"/>
          <p:cNvSpPr>
            <a:spLocks noChangeArrowheads="1"/>
          </p:cNvSpPr>
          <p:nvPr/>
        </p:nvSpPr>
        <p:spPr bwMode="auto">
          <a:xfrm>
            <a:off x="2620963" y="4640263"/>
            <a:ext cx="117475" cy="10477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145" name="Rectangle 841"/>
          <p:cNvSpPr>
            <a:spLocks noChangeArrowheads="1"/>
          </p:cNvSpPr>
          <p:nvPr/>
        </p:nvSpPr>
        <p:spPr bwMode="auto">
          <a:xfrm>
            <a:off x="2738438" y="4640263"/>
            <a:ext cx="120650" cy="104775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146" name="Rectangle 842"/>
          <p:cNvSpPr>
            <a:spLocks noChangeArrowheads="1"/>
          </p:cNvSpPr>
          <p:nvPr/>
        </p:nvSpPr>
        <p:spPr bwMode="auto">
          <a:xfrm>
            <a:off x="2738438" y="4640263"/>
            <a:ext cx="120650" cy="10477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147" name="Rectangle 843"/>
          <p:cNvSpPr>
            <a:spLocks noChangeArrowheads="1"/>
          </p:cNvSpPr>
          <p:nvPr/>
        </p:nvSpPr>
        <p:spPr bwMode="auto">
          <a:xfrm>
            <a:off x="2859088" y="4640263"/>
            <a:ext cx="117475" cy="104775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148" name="Rectangle 844"/>
          <p:cNvSpPr>
            <a:spLocks noChangeArrowheads="1"/>
          </p:cNvSpPr>
          <p:nvPr/>
        </p:nvSpPr>
        <p:spPr bwMode="auto">
          <a:xfrm>
            <a:off x="2859088" y="4640263"/>
            <a:ext cx="117475" cy="10477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149" name="Rectangle 845"/>
          <p:cNvSpPr>
            <a:spLocks noChangeArrowheads="1"/>
          </p:cNvSpPr>
          <p:nvPr/>
        </p:nvSpPr>
        <p:spPr bwMode="auto">
          <a:xfrm>
            <a:off x="2976563" y="4640263"/>
            <a:ext cx="112712" cy="104775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150" name="Rectangle 846"/>
          <p:cNvSpPr>
            <a:spLocks noChangeArrowheads="1"/>
          </p:cNvSpPr>
          <p:nvPr/>
        </p:nvSpPr>
        <p:spPr bwMode="auto">
          <a:xfrm>
            <a:off x="2976563" y="4640263"/>
            <a:ext cx="112712" cy="10477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151" name="Rectangle 847"/>
          <p:cNvSpPr>
            <a:spLocks noChangeArrowheads="1"/>
          </p:cNvSpPr>
          <p:nvPr/>
        </p:nvSpPr>
        <p:spPr bwMode="auto">
          <a:xfrm>
            <a:off x="3089275" y="4640263"/>
            <a:ext cx="120650" cy="104775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152" name="Rectangle 848"/>
          <p:cNvSpPr>
            <a:spLocks noChangeArrowheads="1"/>
          </p:cNvSpPr>
          <p:nvPr/>
        </p:nvSpPr>
        <p:spPr bwMode="auto">
          <a:xfrm>
            <a:off x="3089275" y="4640263"/>
            <a:ext cx="120650" cy="10477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153" name="Rectangle 849"/>
          <p:cNvSpPr>
            <a:spLocks noChangeArrowheads="1"/>
          </p:cNvSpPr>
          <p:nvPr/>
        </p:nvSpPr>
        <p:spPr bwMode="auto">
          <a:xfrm>
            <a:off x="3209925" y="4640263"/>
            <a:ext cx="120650" cy="104775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154" name="Rectangle 850"/>
          <p:cNvSpPr>
            <a:spLocks noChangeArrowheads="1"/>
          </p:cNvSpPr>
          <p:nvPr/>
        </p:nvSpPr>
        <p:spPr bwMode="auto">
          <a:xfrm>
            <a:off x="3209925" y="4640263"/>
            <a:ext cx="120650" cy="10477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155" name="Rectangle 851"/>
          <p:cNvSpPr>
            <a:spLocks noChangeArrowheads="1"/>
          </p:cNvSpPr>
          <p:nvPr/>
        </p:nvSpPr>
        <p:spPr bwMode="auto">
          <a:xfrm>
            <a:off x="3330575" y="4640263"/>
            <a:ext cx="117475" cy="104775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156" name="Rectangle 852"/>
          <p:cNvSpPr>
            <a:spLocks noChangeArrowheads="1"/>
          </p:cNvSpPr>
          <p:nvPr/>
        </p:nvSpPr>
        <p:spPr bwMode="auto">
          <a:xfrm>
            <a:off x="3330575" y="4640263"/>
            <a:ext cx="117475" cy="10477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157" name="Rectangle 853"/>
          <p:cNvSpPr>
            <a:spLocks noChangeArrowheads="1"/>
          </p:cNvSpPr>
          <p:nvPr/>
        </p:nvSpPr>
        <p:spPr bwMode="auto">
          <a:xfrm>
            <a:off x="3448050" y="4640263"/>
            <a:ext cx="115888" cy="104775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158" name="Rectangle 854"/>
          <p:cNvSpPr>
            <a:spLocks noChangeArrowheads="1"/>
          </p:cNvSpPr>
          <p:nvPr/>
        </p:nvSpPr>
        <p:spPr bwMode="auto">
          <a:xfrm>
            <a:off x="3448050" y="4640263"/>
            <a:ext cx="115888" cy="10477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159" name="Rectangle 855"/>
          <p:cNvSpPr>
            <a:spLocks noChangeArrowheads="1"/>
          </p:cNvSpPr>
          <p:nvPr/>
        </p:nvSpPr>
        <p:spPr bwMode="auto">
          <a:xfrm>
            <a:off x="3563938" y="4640263"/>
            <a:ext cx="117475" cy="104775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160" name="Rectangle 856"/>
          <p:cNvSpPr>
            <a:spLocks noChangeArrowheads="1"/>
          </p:cNvSpPr>
          <p:nvPr/>
        </p:nvSpPr>
        <p:spPr bwMode="auto">
          <a:xfrm>
            <a:off x="3563938" y="4640263"/>
            <a:ext cx="117475" cy="10477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161" name="Rectangle 857"/>
          <p:cNvSpPr>
            <a:spLocks noChangeArrowheads="1"/>
          </p:cNvSpPr>
          <p:nvPr/>
        </p:nvSpPr>
        <p:spPr bwMode="auto">
          <a:xfrm>
            <a:off x="1677988" y="4745038"/>
            <a:ext cx="117475" cy="107950"/>
          </a:xfrm>
          <a:prstGeom prst="rect">
            <a:avLst/>
          </a:prstGeom>
          <a:solidFill>
            <a:srgbClr val="99FF99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162" name="Rectangle 858"/>
          <p:cNvSpPr>
            <a:spLocks noChangeArrowheads="1"/>
          </p:cNvSpPr>
          <p:nvPr/>
        </p:nvSpPr>
        <p:spPr bwMode="auto">
          <a:xfrm>
            <a:off x="1677988" y="4745038"/>
            <a:ext cx="117475" cy="107950"/>
          </a:xfrm>
          <a:prstGeom prst="rect">
            <a:avLst/>
          </a:prstGeom>
          <a:solidFill>
            <a:srgbClr val="99FF99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163" name="Rectangle 859"/>
          <p:cNvSpPr>
            <a:spLocks noChangeArrowheads="1"/>
          </p:cNvSpPr>
          <p:nvPr/>
        </p:nvSpPr>
        <p:spPr bwMode="auto">
          <a:xfrm>
            <a:off x="1795463" y="4745038"/>
            <a:ext cx="115887" cy="107950"/>
          </a:xfrm>
          <a:prstGeom prst="rect">
            <a:avLst/>
          </a:prstGeom>
          <a:solidFill>
            <a:srgbClr val="99FF99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164" name="Rectangle 860"/>
          <p:cNvSpPr>
            <a:spLocks noChangeArrowheads="1"/>
          </p:cNvSpPr>
          <p:nvPr/>
        </p:nvSpPr>
        <p:spPr bwMode="auto">
          <a:xfrm>
            <a:off x="1795463" y="4745038"/>
            <a:ext cx="115887" cy="107950"/>
          </a:xfrm>
          <a:prstGeom prst="rect">
            <a:avLst/>
          </a:prstGeom>
          <a:solidFill>
            <a:srgbClr val="99FF99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165" name="Rectangle 861"/>
          <p:cNvSpPr>
            <a:spLocks noChangeArrowheads="1"/>
          </p:cNvSpPr>
          <p:nvPr/>
        </p:nvSpPr>
        <p:spPr bwMode="auto">
          <a:xfrm>
            <a:off x="1911350" y="4745038"/>
            <a:ext cx="117475" cy="107950"/>
          </a:xfrm>
          <a:prstGeom prst="rect">
            <a:avLst/>
          </a:prstGeom>
          <a:solidFill>
            <a:srgbClr val="99FF99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166" name="Rectangle 862"/>
          <p:cNvSpPr>
            <a:spLocks noChangeArrowheads="1"/>
          </p:cNvSpPr>
          <p:nvPr/>
        </p:nvSpPr>
        <p:spPr bwMode="auto">
          <a:xfrm>
            <a:off x="1911350" y="4745038"/>
            <a:ext cx="117475" cy="107950"/>
          </a:xfrm>
          <a:prstGeom prst="rect">
            <a:avLst/>
          </a:prstGeom>
          <a:solidFill>
            <a:srgbClr val="99FF99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167" name="Rectangle 863"/>
          <p:cNvSpPr>
            <a:spLocks noChangeArrowheads="1"/>
          </p:cNvSpPr>
          <p:nvPr/>
        </p:nvSpPr>
        <p:spPr bwMode="auto">
          <a:xfrm>
            <a:off x="2028825" y="4745038"/>
            <a:ext cx="117475" cy="107950"/>
          </a:xfrm>
          <a:prstGeom prst="rect">
            <a:avLst/>
          </a:prstGeom>
          <a:solidFill>
            <a:srgbClr val="99FF99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168" name="Rectangle 864"/>
          <p:cNvSpPr>
            <a:spLocks noChangeArrowheads="1"/>
          </p:cNvSpPr>
          <p:nvPr/>
        </p:nvSpPr>
        <p:spPr bwMode="auto">
          <a:xfrm>
            <a:off x="2028825" y="4745038"/>
            <a:ext cx="117475" cy="107950"/>
          </a:xfrm>
          <a:prstGeom prst="rect">
            <a:avLst/>
          </a:prstGeom>
          <a:solidFill>
            <a:srgbClr val="99FF99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169" name="Rectangle 865"/>
          <p:cNvSpPr>
            <a:spLocks noChangeArrowheads="1"/>
          </p:cNvSpPr>
          <p:nvPr/>
        </p:nvSpPr>
        <p:spPr bwMode="auto">
          <a:xfrm>
            <a:off x="2146300" y="4745038"/>
            <a:ext cx="120650" cy="107950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170" name="Rectangle 866"/>
          <p:cNvSpPr>
            <a:spLocks noChangeArrowheads="1"/>
          </p:cNvSpPr>
          <p:nvPr/>
        </p:nvSpPr>
        <p:spPr bwMode="auto">
          <a:xfrm>
            <a:off x="2146300" y="4745038"/>
            <a:ext cx="120650" cy="107950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171" name="Rectangle 867"/>
          <p:cNvSpPr>
            <a:spLocks noChangeArrowheads="1"/>
          </p:cNvSpPr>
          <p:nvPr/>
        </p:nvSpPr>
        <p:spPr bwMode="auto">
          <a:xfrm>
            <a:off x="2266950" y="4745038"/>
            <a:ext cx="115888" cy="107950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172" name="Rectangle 868"/>
          <p:cNvSpPr>
            <a:spLocks noChangeArrowheads="1"/>
          </p:cNvSpPr>
          <p:nvPr/>
        </p:nvSpPr>
        <p:spPr bwMode="auto">
          <a:xfrm>
            <a:off x="2266950" y="4745038"/>
            <a:ext cx="115888" cy="107950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173" name="Rectangle 869"/>
          <p:cNvSpPr>
            <a:spLocks noChangeArrowheads="1"/>
          </p:cNvSpPr>
          <p:nvPr/>
        </p:nvSpPr>
        <p:spPr bwMode="auto">
          <a:xfrm>
            <a:off x="2382838" y="4745038"/>
            <a:ext cx="117475" cy="107950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174" name="Rectangle 870"/>
          <p:cNvSpPr>
            <a:spLocks noChangeArrowheads="1"/>
          </p:cNvSpPr>
          <p:nvPr/>
        </p:nvSpPr>
        <p:spPr bwMode="auto">
          <a:xfrm>
            <a:off x="2382838" y="4745038"/>
            <a:ext cx="117475" cy="107950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175" name="Rectangle 871"/>
          <p:cNvSpPr>
            <a:spLocks noChangeArrowheads="1"/>
          </p:cNvSpPr>
          <p:nvPr/>
        </p:nvSpPr>
        <p:spPr bwMode="auto">
          <a:xfrm>
            <a:off x="2500313" y="4745038"/>
            <a:ext cx="120650" cy="107950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176" name="Rectangle 872"/>
          <p:cNvSpPr>
            <a:spLocks noChangeArrowheads="1"/>
          </p:cNvSpPr>
          <p:nvPr/>
        </p:nvSpPr>
        <p:spPr bwMode="auto">
          <a:xfrm>
            <a:off x="2500313" y="4745038"/>
            <a:ext cx="120650" cy="107950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177" name="Rectangle 873"/>
          <p:cNvSpPr>
            <a:spLocks noChangeArrowheads="1"/>
          </p:cNvSpPr>
          <p:nvPr/>
        </p:nvSpPr>
        <p:spPr bwMode="auto">
          <a:xfrm>
            <a:off x="2620963" y="4745038"/>
            <a:ext cx="117475" cy="107950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178" name="Rectangle 874"/>
          <p:cNvSpPr>
            <a:spLocks noChangeArrowheads="1"/>
          </p:cNvSpPr>
          <p:nvPr/>
        </p:nvSpPr>
        <p:spPr bwMode="auto">
          <a:xfrm>
            <a:off x="2620963" y="4745038"/>
            <a:ext cx="117475" cy="107950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179" name="Rectangle 875"/>
          <p:cNvSpPr>
            <a:spLocks noChangeArrowheads="1"/>
          </p:cNvSpPr>
          <p:nvPr/>
        </p:nvSpPr>
        <p:spPr bwMode="auto">
          <a:xfrm>
            <a:off x="2738438" y="4745038"/>
            <a:ext cx="120650" cy="107950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180" name="Rectangle 876"/>
          <p:cNvSpPr>
            <a:spLocks noChangeArrowheads="1"/>
          </p:cNvSpPr>
          <p:nvPr/>
        </p:nvSpPr>
        <p:spPr bwMode="auto">
          <a:xfrm>
            <a:off x="2738438" y="4745038"/>
            <a:ext cx="120650" cy="107950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181" name="Rectangle 877"/>
          <p:cNvSpPr>
            <a:spLocks noChangeArrowheads="1"/>
          </p:cNvSpPr>
          <p:nvPr/>
        </p:nvSpPr>
        <p:spPr bwMode="auto">
          <a:xfrm>
            <a:off x="2859088" y="4745038"/>
            <a:ext cx="117475" cy="107950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182" name="Rectangle 878"/>
          <p:cNvSpPr>
            <a:spLocks noChangeArrowheads="1"/>
          </p:cNvSpPr>
          <p:nvPr/>
        </p:nvSpPr>
        <p:spPr bwMode="auto">
          <a:xfrm>
            <a:off x="2859088" y="4745038"/>
            <a:ext cx="117475" cy="107950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183" name="Rectangle 879"/>
          <p:cNvSpPr>
            <a:spLocks noChangeArrowheads="1"/>
          </p:cNvSpPr>
          <p:nvPr/>
        </p:nvSpPr>
        <p:spPr bwMode="auto">
          <a:xfrm>
            <a:off x="2976563" y="4745038"/>
            <a:ext cx="112712" cy="107950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184" name="Rectangle 880"/>
          <p:cNvSpPr>
            <a:spLocks noChangeArrowheads="1"/>
          </p:cNvSpPr>
          <p:nvPr/>
        </p:nvSpPr>
        <p:spPr bwMode="auto">
          <a:xfrm>
            <a:off x="2976563" y="4745038"/>
            <a:ext cx="112712" cy="107950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185" name="Rectangle 881"/>
          <p:cNvSpPr>
            <a:spLocks noChangeArrowheads="1"/>
          </p:cNvSpPr>
          <p:nvPr/>
        </p:nvSpPr>
        <p:spPr bwMode="auto">
          <a:xfrm>
            <a:off x="3089275" y="4745038"/>
            <a:ext cx="120650" cy="107950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186" name="Rectangle 882"/>
          <p:cNvSpPr>
            <a:spLocks noChangeArrowheads="1"/>
          </p:cNvSpPr>
          <p:nvPr/>
        </p:nvSpPr>
        <p:spPr bwMode="auto">
          <a:xfrm>
            <a:off x="3089275" y="4745038"/>
            <a:ext cx="120650" cy="107950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187" name="Rectangle 883"/>
          <p:cNvSpPr>
            <a:spLocks noChangeArrowheads="1"/>
          </p:cNvSpPr>
          <p:nvPr/>
        </p:nvSpPr>
        <p:spPr bwMode="auto">
          <a:xfrm>
            <a:off x="3209925" y="4745038"/>
            <a:ext cx="120650" cy="107950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188" name="Rectangle 884"/>
          <p:cNvSpPr>
            <a:spLocks noChangeArrowheads="1"/>
          </p:cNvSpPr>
          <p:nvPr/>
        </p:nvSpPr>
        <p:spPr bwMode="auto">
          <a:xfrm>
            <a:off x="3209925" y="4745038"/>
            <a:ext cx="120650" cy="107950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189" name="Rectangle 885"/>
          <p:cNvSpPr>
            <a:spLocks noChangeArrowheads="1"/>
          </p:cNvSpPr>
          <p:nvPr/>
        </p:nvSpPr>
        <p:spPr bwMode="auto">
          <a:xfrm>
            <a:off x="3330575" y="4745038"/>
            <a:ext cx="117475" cy="107950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190" name="Rectangle 886"/>
          <p:cNvSpPr>
            <a:spLocks noChangeArrowheads="1"/>
          </p:cNvSpPr>
          <p:nvPr/>
        </p:nvSpPr>
        <p:spPr bwMode="auto">
          <a:xfrm>
            <a:off x="3330575" y="4745038"/>
            <a:ext cx="117475" cy="107950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191" name="Rectangle 887"/>
          <p:cNvSpPr>
            <a:spLocks noChangeArrowheads="1"/>
          </p:cNvSpPr>
          <p:nvPr/>
        </p:nvSpPr>
        <p:spPr bwMode="auto">
          <a:xfrm>
            <a:off x="3448050" y="4745038"/>
            <a:ext cx="115888" cy="107950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192" name="Rectangle 888"/>
          <p:cNvSpPr>
            <a:spLocks noChangeArrowheads="1"/>
          </p:cNvSpPr>
          <p:nvPr/>
        </p:nvSpPr>
        <p:spPr bwMode="auto">
          <a:xfrm>
            <a:off x="3448050" y="4745038"/>
            <a:ext cx="115888" cy="107950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193" name="Rectangle 889"/>
          <p:cNvSpPr>
            <a:spLocks noChangeArrowheads="1"/>
          </p:cNvSpPr>
          <p:nvPr/>
        </p:nvSpPr>
        <p:spPr bwMode="auto">
          <a:xfrm>
            <a:off x="3563938" y="4745038"/>
            <a:ext cx="117475" cy="107950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194" name="Rectangle 890"/>
          <p:cNvSpPr>
            <a:spLocks noChangeArrowheads="1"/>
          </p:cNvSpPr>
          <p:nvPr/>
        </p:nvSpPr>
        <p:spPr bwMode="auto">
          <a:xfrm>
            <a:off x="3563938" y="4745038"/>
            <a:ext cx="117475" cy="107950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195" name="Rectangle 891"/>
          <p:cNvSpPr>
            <a:spLocks noChangeArrowheads="1"/>
          </p:cNvSpPr>
          <p:nvPr/>
        </p:nvSpPr>
        <p:spPr bwMode="auto">
          <a:xfrm>
            <a:off x="1677988" y="4852988"/>
            <a:ext cx="117475" cy="104775"/>
          </a:xfrm>
          <a:prstGeom prst="rect">
            <a:avLst/>
          </a:prstGeom>
          <a:solidFill>
            <a:srgbClr val="99FF99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196" name="Rectangle 892"/>
          <p:cNvSpPr>
            <a:spLocks noChangeArrowheads="1"/>
          </p:cNvSpPr>
          <p:nvPr/>
        </p:nvSpPr>
        <p:spPr bwMode="auto">
          <a:xfrm>
            <a:off x="1677988" y="4852988"/>
            <a:ext cx="117475" cy="104775"/>
          </a:xfrm>
          <a:prstGeom prst="rect">
            <a:avLst/>
          </a:prstGeom>
          <a:solidFill>
            <a:srgbClr val="99FF99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197" name="Rectangle 893"/>
          <p:cNvSpPr>
            <a:spLocks noChangeArrowheads="1"/>
          </p:cNvSpPr>
          <p:nvPr/>
        </p:nvSpPr>
        <p:spPr bwMode="auto">
          <a:xfrm>
            <a:off x="1795463" y="4852988"/>
            <a:ext cx="115887" cy="104775"/>
          </a:xfrm>
          <a:prstGeom prst="rect">
            <a:avLst/>
          </a:prstGeom>
          <a:solidFill>
            <a:srgbClr val="99FF99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198" name="Rectangle 894"/>
          <p:cNvSpPr>
            <a:spLocks noChangeArrowheads="1"/>
          </p:cNvSpPr>
          <p:nvPr/>
        </p:nvSpPr>
        <p:spPr bwMode="auto">
          <a:xfrm>
            <a:off x="1795463" y="4852988"/>
            <a:ext cx="115887" cy="104775"/>
          </a:xfrm>
          <a:prstGeom prst="rect">
            <a:avLst/>
          </a:prstGeom>
          <a:solidFill>
            <a:srgbClr val="99FF99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199" name="Rectangle 895"/>
          <p:cNvSpPr>
            <a:spLocks noChangeArrowheads="1"/>
          </p:cNvSpPr>
          <p:nvPr/>
        </p:nvSpPr>
        <p:spPr bwMode="auto">
          <a:xfrm>
            <a:off x="1911350" y="4852988"/>
            <a:ext cx="117475" cy="104775"/>
          </a:xfrm>
          <a:prstGeom prst="rect">
            <a:avLst/>
          </a:prstGeom>
          <a:solidFill>
            <a:srgbClr val="99FF99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200" name="Rectangle 896"/>
          <p:cNvSpPr>
            <a:spLocks noChangeArrowheads="1"/>
          </p:cNvSpPr>
          <p:nvPr/>
        </p:nvSpPr>
        <p:spPr bwMode="auto">
          <a:xfrm>
            <a:off x="1911350" y="4852988"/>
            <a:ext cx="117475" cy="104775"/>
          </a:xfrm>
          <a:prstGeom prst="rect">
            <a:avLst/>
          </a:prstGeom>
          <a:solidFill>
            <a:srgbClr val="99FF99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201" name="Rectangle 897"/>
          <p:cNvSpPr>
            <a:spLocks noChangeArrowheads="1"/>
          </p:cNvSpPr>
          <p:nvPr/>
        </p:nvSpPr>
        <p:spPr bwMode="auto">
          <a:xfrm>
            <a:off x="2028825" y="4852988"/>
            <a:ext cx="117475" cy="104775"/>
          </a:xfrm>
          <a:prstGeom prst="rect">
            <a:avLst/>
          </a:prstGeom>
          <a:solidFill>
            <a:srgbClr val="99FF99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202" name="Rectangle 898"/>
          <p:cNvSpPr>
            <a:spLocks noChangeArrowheads="1"/>
          </p:cNvSpPr>
          <p:nvPr/>
        </p:nvSpPr>
        <p:spPr bwMode="auto">
          <a:xfrm>
            <a:off x="2028825" y="4852988"/>
            <a:ext cx="117475" cy="104775"/>
          </a:xfrm>
          <a:prstGeom prst="rect">
            <a:avLst/>
          </a:prstGeom>
          <a:solidFill>
            <a:srgbClr val="99FF99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203" name="Rectangle 899"/>
          <p:cNvSpPr>
            <a:spLocks noChangeArrowheads="1"/>
          </p:cNvSpPr>
          <p:nvPr/>
        </p:nvSpPr>
        <p:spPr bwMode="auto">
          <a:xfrm>
            <a:off x="2146300" y="4852988"/>
            <a:ext cx="120650" cy="104775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204" name="Rectangle 900"/>
          <p:cNvSpPr>
            <a:spLocks noChangeArrowheads="1"/>
          </p:cNvSpPr>
          <p:nvPr/>
        </p:nvSpPr>
        <p:spPr bwMode="auto">
          <a:xfrm>
            <a:off x="2146300" y="4852988"/>
            <a:ext cx="120650" cy="10477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205" name="Rectangle 901"/>
          <p:cNvSpPr>
            <a:spLocks noChangeArrowheads="1"/>
          </p:cNvSpPr>
          <p:nvPr/>
        </p:nvSpPr>
        <p:spPr bwMode="auto">
          <a:xfrm>
            <a:off x="2266950" y="4852988"/>
            <a:ext cx="115888" cy="104775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206" name="Rectangle 902"/>
          <p:cNvSpPr>
            <a:spLocks noChangeArrowheads="1"/>
          </p:cNvSpPr>
          <p:nvPr/>
        </p:nvSpPr>
        <p:spPr bwMode="auto">
          <a:xfrm>
            <a:off x="2266950" y="4852988"/>
            <a:ext cx="115888" cy="10477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207" name="Rectangle 903"/>
          <p:cNvSpPr>
            <a:spLocks noChangeArrowheads="1"/>
          </p:cNvSpPr>
          <p:nvPr/>
        </p:nvSpPr>
        <p:spPr bwMode="auto">
          <a:xfrm>
            <a:off x="2382838" y="4852988"/>
            <a:ext cx="117475" cy="104775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208" name="Rectangle 904"/>
          <p:cNvSpPr>
            <a:spLocks noChangeArrowheads="1"/>
          </p:cNvSpPr>
          <p:nvPr/>
        </p:nvSpPr>
        <p:spPr bwMode="auto">
          <a:xfrm>
            <a:off x="2382838" y="4852988"/>
            <a:ext cx="117475" cy="10477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209" name="Rectangle 905"/>
          <p:cNvSpPr>
            <a:spLocks noChangeArrowheads="1"/>
          </p:cNvSpPr>
          <p:nvPr/>
        </p:nvSpPr>
        <p:spPr bwMode="auto">
          <a:xfrm>
            <a:off x="2500313" y="4852988"/>
            <a:ext cx="120650" cy="104775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210" name="Rectangle 906"/>
          <p:cNvSpPr>
            <a:spLocks noChangeArrowheads="1"/>
          </p:cNvSpPr>
          <p:nvPr/>
        </p:nvSpPr>
        <p:spPr bwMode="auto">
          <a:xfrm>
            <a:off x="2500313" y="4852988"/>
            <a:ext cx="120650" cy="10477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211" name="Rectangle 907"/>
          <p:cNvSpPr>
            <a:spLocks noChangeArrowheads="1"/>
          </p:cNvSpPr>
          <p:nvPr/>
        </p:nvSpPr>
        <p:spPr bwMode="auto">
          <a:xfrm>
            <a:off x="2620963" y="4852988"/>
            <a:ext cx="117475" cy="104775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212" name="Rectangle 908"/>
          <p:cNvSpPr>
            <a:spLocks noChangeArrowheads="1"/>
          </p:cNvSpPr>
          <p:nvPr/>
        </p:nvSpPr>
        <p:spPr bwMode="auto">
          <a:xfrm>
            <a:off x="2620963" y="4852988"/>
            <a:ext cx="117475" cy="10477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213" name="Rectangle 909"/>
          <p:cNvSpPr>
            <a:spLocks noChangeArrowheads="1"/>
          </p:cNvSpPr>
          <p:nvPr/>
        </p:nvSpPr>
        <p:spPr bwMode="auto">
          <a:xfrm>
            <a:off x="2738438" y="4852988"/>
            <a:ext cx="120650" cy="104775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214" name="Rectangle 910"/>
          <p:cNvSpPr>
            <a:spLocks noChangeArrowheads="1"/>
          </p:cNvSpPr>
          <p:nvPr/>
        </p:nvSpPr>
        <p:spPr bwMode="auto">
          <a:xfrm>
            <a:off x="2738438" y="4852988"/>
            <a:ext cx="120650" cy="10477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215" name="Rectangle 911"/>
          <p:cNvSpPr>
            <a:spLocks noChangeArrowheads="1"/>
          </p:cNvSpPr>
          <p:nvPr/>
        </p:nvSpPr>
        <p:spPr bwMode="auto">
          <a:xfrm>
            <a:off x="2859088" y="4852988"/>
            <a:ext cx="117475" cy="104775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216" name="Rectangle 912"/>
          <p:cNvSpPr>
            <a:spLocks noChangeArrowheads="1"/>
          </p:cNvSpPr>
          <p:nvPr/>
        </p:nvSpPr>
        <p:spPr bwMode="auto">
          <a:xfrm>
            <a:off x="2859088" y="4852988"/>
            <a:ext cx="117475" cy="10477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217" name="Rectangle 913"/>
          <p:cNvSpPr>
            <a:spLocks noChangeArrowheads="1"/>
          </p:cNvSpPr>
          <p:nvPr/>
        </p:nvSpPr>
        <p:spPr bwMode="auto">
          <a:xfrm>
            <a:off x="2976563" y="4852988"/>
            <a:ext cx="112712" cy="104775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218" name="Rectangle 914"/>
          <p:cNvSpPr>
            <a:spLocks noChangeArrowheads="1"/>
          </p:cNvSpPr>
          <p:nvPr/>
        </p:nvSpPr>
        <p:spPr bwMode="auto">
          <a:xfrm>
            <a:off x="2976563" y="4852988"/>
            <a:ext cx="112712" cy="10477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219" name="Rectangle 915"/>
          <p:cNvSpPr>
            <a:spLocks noChangeArrowheads="1"/>
          </p:cNvSpPr>
          <p:nvPr/>
        </p:nvSpPr>
        <p:spPr bwMode="auto">
          <a:xfrm>
            <a:off x="3089275" y="4852988"/>
            <a:ext cx="120650" cy="104775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220" name="Rectangle 916"/>
          <p:cNvSpPr>
            <a:spLocks noChangeArrowheads="1"/>
          </p:cNvSpPr>
          <p:nvPr/>
        </p:nvSpPr>
        <p:spPr bwMode="auto">
          <a:xfrm>
            <a:off x="3089275" y="4852988"/>
            <a:ext cx="120650" cy="10477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221" name="Rectangle 917"/>
          <p:cNvSpPr>
            <a:spLocks noChangeArrowheads="1"/>
          </p:cNvSpPr>
          <p:nvPr/>
        </p:nvSpPr>
        <p:spPr bwMode="auto">
          <a:xfrm>
            <a:off x="3209925" y="4852988"/>
            <a:ext cx="120650" cy="104775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222" name="Rectangle 918"/>
          <p:cNvSpPr>
            <a:spLocks noChangeArrowheads="1"/>
          </p:cNvSpPr>
          <p:nvPr/>
        </p:nvSpPr>
        <p:spPr bwMode="auto">
          <a:xfrm>
            <a:off x="3209925" y="4852988"/>
            <a:ext cx="120650" cy="10477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223" name="Rectangle 919"/>
          <p:cNvSpPr>
            <a:spLocks noChangeArrowheads="1"/>
          </p:cNvSpPr>
          <p:nvPr/>
        </p:nvSpPr>
        <p:spPr bwMode="auto">
          <a:xfrm>
            <a:off x="3330575" y="4852988"/>
            <a:ext cx="117475" cy="104775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224" name="Rectangle 920"/>
          <p:cNvSpPr>
            <a:spLocks noChangeArrowheads="1"/>
          </p:cNvSpPr>
          <p:nvPr/>
        </p:nvSpPr>
        <p:spPr bwMode="auto">
          <a:xfrm>
            <a:off x="3330575" y="4852988"/>
            <a:ext cx="117475" cy="10477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225" name="Rectangle 921"/>
          <p:cNvSpPr>
            <a:spLocks noChangeArrowheads="1"/>
          </p:cNvSpPr>
          <p:nvPr/>
        </p:nvSpPr>
        <p:spPr bwMode="auto">
          <a:xfrm>
            <a:off x="3448050" y="4852988"/>
            <a:ext cx="115888" cy="104775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226" name="Rectangle 922"/>
          <p:cNvSpPr>
            <a:spLocks noChangeArrowheads="1"/>
          </p:cNvSpPr>
          <p:nvPr/>
        </p:nvSpPr>
        <p:spPr bwMode="auto">
          <a:xfrm>
            <a:off x="3448050" y="4852988"/>
            <a:ext cx="115888" cy="10477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227" name="Rectangle 923"/>
          <p:cNvSpPr>
            <a:spLocks noChangeArrowheads="1"/>
          </p:cNvSpPr>
          <p:nvPr/>
        </p:nvSpPr>
        <p:spPr bwMode="auto">
          <a:xfrm>
            <a:off x="3563938" y="4852988"/>
            <a:ext cx="117475" cy="104775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228" name="Rectangle 924"/>
          <p:cNvSpPr>
            <a:spLocks noChangeArrowheads="1"/>
          </p:cNvSpPr>
          <p:nvPr/>
        </p:nvSpPr>
        <p:spPr bwMode="auto">
          <a:xfrm>
            <a:off x="3563938" y="4852988"/>
            <a:ext cx="117475" cy="10477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229" name="Rectangle 925"/>
          <p:cNvSpPr>
            <a:spLocks noChangeArrowheads="1"/>
          </p:cNvSpPr>
          <p:nvPr/>
        </p:nvSpPr>
        <p:spPr bwMode="auto">
          <a:xfrm>
            <a:off x="1677988" y="4957763"/>
            <a:ext cx="117475" cy="107950"/>
          </a:xfrm>
          <a:prstGeom prst="rect">
            <a:avLst/>
          </a:prstGeom>
          <a:solidFill>
            <a:srgbClr val="99FF99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230" name="Rectangle 926"/>
          <p:cNvSpPr>
            <a:spLocks noChangeArrowheads="1"/>
          </p:cNvSpPr>
          <p:nvPr/>
        </p:nvSpPr>
        <p:spPr bwMode="auto">
          <a:xfrm>
            <a:off x="1677988" y="4957763"/>
            <a:ext cx="117475" cy="107950"/>
          </a:xfrm>
          <a:prstGeom prst="rect">
            <a:avLst/>
          </a:prstGeom>
          <a:solidFill>
            <a:srgbClr val="99FF99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231" name="Rectangle 927"/>
          <p:cNvSpPr>
            <a:spLocks noChangeArrowheads="1"/>
          </p:cNvSpPr>
          <p:nvPr/>
        </p:nvSpPr>
        <p:spPr bwMode="auto">
          <a:xfrm>
            <a:off x="1795463" y="4957763"/>
            <a:ext cx="115887" cy="107950"/>
          </a:xfrm>
          <a:prstGeom prst="rect">
            <a:avLst/>
          </a:prstGeom>
          <a:solidFill>
            <a:srgbClr val="99FF99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232" name="Rectangle 928"/>
          <p:cNvSpPr>
            <a:spLocks noChangeArrowheads="1"/>
          </p:cNvSpPr>
          <p:nvPr/>
        </p:nvSpPr>
        <p:spPr bwMode="auto">
          <a:xfrm>
            <a:off x="1795463" y="4957763"/>
            <a:ext cx="115887" cy="107950"/>
          </a:xfrm>
          <a:prstGeom prst="rect">
            <a:avLst/>
          </a:prstGeom>
          <a:solidFill>
            <a:srgbClr val="99FF99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233" name="Rectangle 929"/>
          <p:cNvSpPr>
            <a:spLocks noChangeArrowheads="1"/>
          </p:cNvSpPr>
          <p:nvPr/>
        </p:nvSpPr>
        <p:spPr bwMode="auto">
          <a:xfrm>
            <a:off x="1911350" y="4957763"/>
            <a:ext cx="117475" cy="107950"/>
          </a:xfrm>
          <a:prstGeom prst="rect">
            <a:avLst/>
          </a:prstGeom>
          <a:solidFill>
            <a:srgbClr val="99FF99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234" name="Rectangle 930"/>
          <p:cNvSpPr>
            <a:spLocks noChangeArrowheads="1"/>
          </p:cNvSpPr>
          <p:nvPr/>
        </p:nvSpPr>
        <p:spPr bwMode="auto">
          <a:xfrm>
            <a:off x="1911350" y="4957763"/>
            <a:ext cx="117475" cy="107950"/>
          </a:xfrm>
          <a:prstGeom prst="rect">
            <a:avLst/>
          </a:prstGeom>
          <a:solidFill>
            <a:srgbClr val="99FF99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235" name="Rectangle 931"/>
          <p:cNvSpPr>
            <a:spLocks noChangeArrowheads="1"/>
          </p:cNvSpPr>
          <p:nvPr/>
        </p:nvSpPr>
        <p:spPr bwMode="auto">
          <a:xfrm>
            <a:off x="2028825" y="4957763"/>
            <a:ext cx="117475" cy="107950"/>
          </a:xfrm>
          <a:prstGeom prst="rect">
            <a:avLst/>
          </a:prstGeom>
          <a:solidFill>
            <a:srgbClr val="99FF99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236" name="Rectangle 932"/>
          <p:cNvSpPr>
            <a:spLocks noChangeArrowheads="1"/>
          </p:cNvSpPr>
          <p:nvPr/>
        </p:nvSpPr>
        <p:spPr bwMode="auto">
          <a:xfrm>
            <a:off x="2028825" y="4957763"/>
            <a:ext cx="117475" cy="107950"/>
          </a:xfrm>
          <a:prstGeom prst="rect">
            <a:avLst/>
          </a:prstGeom>
          <a:solidFill>
            <a:srgbClr val="99FF99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237" name="Rectangle 933"/>
          <p:cNvSpPr>
            <a:spLocks noChangeArrowheads="1"/>
          </p:cNvSpPr>
          <p:nvPr/>
        </p:nvSpPr>
        <p:spPr bwMode="auto">
          <a:xfrm>
            <a:off x="2146300" y="4957763"/>
            <a:ext cx="120650" cy="107950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238" name="Rectangle 934"/>
          <p:cNvSpPr>
            <a:spLocks noChangeArrowheads="1"/>
          </p:cNvSpPr>
          <p:nvPr/>
        </p:nvSpPr>
        <p:spPr bwMode="auto">
          <a:xfrm>
            <a:off x="2146300" y="4957763"/>
            <a:ext cx="120650" cy="107950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239" name="Rectangle 935"/>
          <p:cNvSpPr>
            <a:spLocks noChangeArrowheads="1"/>
          </p:cNvSpPr>
          <p:nvPr/>
        </p:nvSpPr>
        <p:spPr bwMode="auto">
          <a:xfrm>
            <a:off x="2266950" y="4957763"/>
            <a:ext cx="115888" cy="107950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240" name="Rectangle 936"/>
          <p:cNvSpPr>
            <a:spLocks noChangeArrowheads="1"/>
          </p:cNvSpPr>
          <p:nvPr/>
        </p:nvSpPr>
        <p:spPr bwMode="auto">
          <a:xfrm>
            <a:off x="2266950" y="4957763"/>
            <a:ext cx="115888" cy="107950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241" name="Rectangle 937"/>
          <p:cNvSpPr>
            <a:spLocks noChangeArrowheads="1"/>
          </p:cNvSpPr>
          <p:nvPr/>
        </p:nvSpPr>
        <p:spPr bwMode="auto">
          <a:xfrm>
            <a:off x="2382838" y="4957763"/>
            <a:ext cx="117475" cy="107950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242" name="Rectangle 938"/>
          <p:cNvSpPr>
            <a:spLocks noChangeArrowheads="1"/>
          </p:cNvSpPr>
          <p:nvPr/>
        </p:nvSpPr>
        <p:spPr bwMode="auto">
          <a:xfrm>
            <a:off x="2382838" y="4957763"/>
            <a:ext cx="117475" cy="107950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243" name="Rectangle 939"/>
          <p:cNvSpPr>
            <a:spLocks noChangeArrowheads="1"/>
          </p:cNvSpPr>
          <p:nvPr/>
        </p:nvSpPr>
        <p:spPr bwMode="auto">
          <a:xfrm>
            <a:off x="2500313" y="4957763"/>
            <a:ext cx="120650" cy="107950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244" name="Rectangle 940"/>
          <p:cNvSpPr>
            <a:spLocks noChangeArrowheads="1"/>
          </p:cNvSpPr>
          <p:nvPr/>
        </p:nvSpPr>
        <p:spPr bwMode="auto">
          <a:xfrm>
            <a:off x="2500313" y="4957763"/>
            <a:ext cx="120650" cy="107950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245" name="Rectangle 941"/>
          <p:cNvSpPr>
            <a:spLocks noChangeArrowheads="1"/>
          </p:cNvSpPr>
          <p:nvPr/>
        </p:nvSpPr>
        <p:spPr bwMode="auto">
          <a:xfrm>
            <a:off x="2620963" y="4957763"/>
            <a:ext cx="117475" cy="107950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246" name="Rectangle 942"/>
          <p:cNvSpPr>
            <a:spLocks noChangeArrowheads="1"/>
          </p:cNvSpPr>
          <p:nvPr/>
        </p:nvSpPr>
        <p:spPr bwMode="auto">
          <a:xfrm>
            <a:off x="2620963" y="4957763"/>
            <a:ext cx="117475" cy="107950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247" name="Rectangle 943"/>
          <p:cNvSpPr>
            <a:spLocks noChangeArrowheads="1"/>
          </p:cNvSpPr>
          <p:nvPr/>
        </p:nvSpPr>
        <p:spPr bwMode="auto">
          <a:xfrm>
            <a:off x="2738438" y="4957763"/>
            <a:ext cx="120650" cy="107950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248" name="Rectangle 944"/>
          <p:cNvSpPr>
            <a:spLocks noChangeArrowheads="1"/>
          </p:cNvSpPr>
          <p:nvPr/>
        </p:nvSpPr>
        <p:spPr bwMode="auto">
          <a:xfrm>
            <a:off x="2738438" y="4957763"/>
            <a:ext cx="120650" cy="107950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249" name="Rectangle 945"/>
          <p:cNvSpPr>
            <a:spLocks noChangeArrowheads="1"/>
          </p:cNvSpPr>
          <p:nvPr/>
        </p:nvSpPr>
        <p:spPr bwMode="auto">
          <a:xfrm>
            <a:off x="2859088" y="4957763"/>
            <a:ext cx="117475" cy="107950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250" name="Rectangle 946"/>
          <p:cNvSpPr>
            <a:spLocks noChangeArrowheads="1"/>
          </p:cNvSpPr>
          <p:nvPr/>
        </p:nvSpPr>
        <p:spPr bwMode="auto">
          <a:xfrm>
            <a:off x="2859088" y="4957763"/>
            <a:ext cx="117475" cy="107950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251" name="Rectangle 947"/>
          <p:cNvSpPr>
            <a:spLocks noChangeArrowheads="1"/>
          </p:cNvSpPr>
          <p:nvPr/>
        </p:nvSpPr>
        <p:spPr bwMode="auto">
          <a:xfrm>
            <a:off x="2976563" y="4957763"/>
            <a:ext cx="112712" cy="107950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252" name="Rectangle 948"/>
          <p:cNvSpPr>
            <a:spLocks noChangeArrowheads="1"/>
          </p:cNvSpPr>
          <p:nvPr/>
        </p:nvSpPr>
        <p:spPr bwMode="auto">
          <a:xfrm>
            <a:off x="2976563" y="4957763"/>
            <a:ext cx="112712" cy="107950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253" name="Rectangle 949"/>
          <p:cNvSpPr>
            <a:spLocks noChangeArrowheads="1"/>
          </p:cNvSpPr>
          <p:nvPr/>
        </p:nvSpPr>
        <p:spPr bwMode="auto">
          <a:xfrm>
            <a:off x="3089275" y="4957763"/>
            <a:ext cx="120650" cy="107950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254" name="Rectangle 950"/>
          <p:cNvSpPr>
            <a:spLocks noChangeArrowheads="1"/>
          </p:cNvSpPr>
          <p:nvPr/>
        </p:nvSpPr>
        <p:spPr bwMode="auto">
          <a:xfrm>
            <a:off x="3089275" y="4957763"/>
            <a:ext cx="120650" cy="107950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255" name="Rectangle 951"/>
          <p:cNvSpPr>
            <a:spLocks noChangeArrowheads="1"/>
          </p:cNvSpPr>
          <p:nvPr/>
        </p:nvSpPr>
        <p:spPr bwMode="auto">
          <a:xfrm>
            <a:off x="3209925" y="4957763"/>
            <a:ext cx="120650" cy="107950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256" name="Rectangle 952"/>
          <p:cNvSpPr>
            <a:spLocks noChangeArrowheads="1"/>
          </p:cNvSpPr>
          <p:nvPr/>
        </p:nvSpPr>
        <p:spPr bwMode="auto">
          <a:xfrm>
            <a:off x="3209925" y="4957763"/>
            <a:ext cx="120650" cy="107950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257" name="Rectangle 953"/>
          <p:cNvSpPr>
            <a:spLocks noChangeArrowheads="1"/>
          </p:cNvSpPr>
          <p:nvPr/>
        </p:nvSpPr>
        <p:spPr bwMode="auto">
          <a:xfrm>
            <a:off x="3330575" y="4957763"/>
            <a:ext cx="117475" cy="107950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258" name="Rectangle 954"/>
          <p:cNvSpPr>
            <a:spLocks noChangeArrowheads="1"/>
          </p:cNvSpPr>
          <p:nvPr/>
        </p:nvSpPr>
        <p:spPr bwMode="auto">
          <a:xfrm>
            <a:off x="3330575" y="4957763"/>
            <a:ext cx="117475" cy="107950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259" name="Rectangle 955"/>
          <p:cNvSpPr>
            <a:spLocks noChangeArrowheads="1"/>
          </p:cNvSpPr>
          <p:nvPr/>
        </p:nvSpPr>
        <p:spPr bwMode="auto">
          <a:xfrm>
            <a:off x="3448050" y="4957763"/>
            <a:ext cx="115888" cy="107950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260" name="Rectangle 956"/>
          <p:cNvSpPr>
            <a:spLocks noChangeArrowheads="1"/>
          </p:cNvSpPr>
          <p:nvPr/>
        </p:nvSpPr>
        <p:spPr bwMode="auto">
          <a:xfrm>
            <a:off x="3448050" y="4957763"/>
            <a:ext cx="115888" cy="107950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261" name="Rectangle 957"/>
          <p:cNvSpPr>
            <a:spLocks noChangeArrowheads="1"/>
          </p:cNvSpPr>
          <p:nvPr/>
        </p:nvSpPr>
        <p:spPr bwMode="auto">
          <a:xfrm>
            <a:off x="3563938" y="4957763"/>
            <a:ext cx="117475" cy="107950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262" name="Rectangle 958"/>
          <p:cNvSpPr>
            <a:spLocks noChangeArrowheads="1"/>
          </p:cNvSpPr>
          <p:nvPr/>
        </p:nvSpPr>
        <p:spPr bwMode="auto">
          <a:xfrm>
            <a:off x="3563938" y="4957763"/>
            <a:ext cx="117475" cy="107950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263" name="Rectangle 959"/>
          <p:cNvSpPr>
            <a:spLocks noChangeArrowheads="1"/>
          </p:cNvSpPr>
          <p:nvPr/>
        </p:nvSpPr>
        <p:spPr bwMode="auto">
          <a:xfrm>
            <a:off x="1677988" y="3886200"/>
            <a:ext cx="115887" cy="107950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264" name="Rectangle 960"/>
          <p:cNvSpPr>
            <a:spLocks noChangeArrowheads="1"/>
          </p:cNvSpPr>
          <p:nvPr/>
        </p:nvSpPr>
        <p:spPr bwMode="auto">
          <a:xfrm>
            <a:off x="1677988" y="3886200"/>
            <a:ext cx="115887" cy="107950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265" name="Rectangle 961"/>
          <p:cNvSpPr>
            <a:spLocks noChangeArrowheads="1"/>
          </p:cNvSpPr>
          <p:nvPr/>
        </p:nvSpPr>
        <p:spPr bwMode="auto">
          <a:xfrm>
            <a:off x="1793875" y="3886200"/>
            <a:ext cx="117475" cy="107950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266" name="Rectangle 962"/>
          <p:cNvSpPr>
            <a:spLocks noChangeArrowheads="1"/>
          </p:cNvSpPr>
          <p:nvPr/>
        </p:nvSpPr>
        <p:spPr bwMode="auto">
          <a:xfrm>
            <a:off x="1793875" y="3886200"/>
            <a:ext cx="117475" cy="107950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267" name="Rectangle 963"/>
          <p:cNvSpPr>
            <a:spLocks noChangeArrowheads="1"/>
          </p:cNvSpPr>
          <p:nvPr/>
        </p:nvSpPr>
        <p:spPr bwMode="auto">
          <a:xfrm>
            <a:off x="1911350" y="3886200"/>
            <a:ext cx="117475" cy="107950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268" name="Rectangle 964"/>
          <p:cNvSpPr>
            <a:spLocks noChangeArrowheads="1"/>
          </p:cNvSpPr>
          <p:nvPr/>
        </p:nvSpPr>
        <p:spPr bwMode="auto">
          <a:xfrm>
            <a:off x="1911350" y="3886200"/>
            <a:ext cx="117475" cy="107950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269" name="Rectangle 965"/>
          <p:cNvSpPr>
            <a:spLocks noChangeArrowheads="1"/>
          </p:cNvSpPr>
          <p:nvPr/>
        </p:nvSpPr>
        <p:spPr bwMode="auto">
          <a:xfrm>
            <a:off x="2028825" y="3886200"/>
            <a:ext cx="115888" cy="107950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270" name="Rectangle 966"/>
          <p:cNvSpPr>
            <a:spLocks noChangeArrowheads="1"/>
          </p:cNvSpPr>
          <p:nvPr/>
        </p:nvSpPr>
        <p:spPr bwMode="auto">
          <a:xfrm>
            <a:off x="2028825" y="3886200"/>
            <a:ext cx="115888" cy="107950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271" name="Rectangle 967"/>
          <p:cNvSpPr>
            <a:spLocks noChangeArrowheads="1"/>
          </p:cNvSpPr>
          <p:nvPr/>
        </p:nvSpPr>
        <p:spPr bwMode="auto">
          <a:xfrm>
            <a:off x="2144713" y="3886200"/>
            <a:ext cx="120650" cy="107950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272" name="Rectangle 968"/>
          <p:cNvSpPr>
            <a:spLocks noChangeArrowheads="1"/>
          </p:cNvSpPr>
          <p:nvPr/>
        </p:nvSpPr>
        <p:spPr bwMode="auto">
          <a:xfrm>
            <a:off x="2144713" y="3886200"/>
            <a:ext cx="120650" cy="107950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273" name="Rectangle 969"/>
          <p:cNvSpPr>
            <a:spLocks noChangeArrowheads="1"/>
          </p:cNvSpPr>
          <p:nvPr/>
        </p:nvSpPr>
        <p:spPr bwMode="auto">
          <a:xfrm>
            <a:off x="2265363" y="3886200"/>
            <a:ext cx="117475" cy="107950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274" name="Rectangle 970"/>
          <p:cNvSpPr>
            <a:spLocks noChangeArrowheads="1"/>
          </p:cNvSpPr>
          <p:nvPr/>
        </p:nvSpPr>
        <p:spPr bwMode="auto">
          <a:xfrm>
            <a:off x="2265363" y="3886200"/>
            <a:ext cx="117475" cy="107950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275" name="Rectangle 971"/>
          <p:cNvSpPr>
            <a:spLocks noChangeArrowheads="1"/>
          </p:cNvSpPr>
          <p:nvPr/>
        </p:nvSpPr>
        <p:spPr bwMode="auto">
          <a:xfrm>
            <a:off x="2382838" y="3886200"/>
            <a:ext cx="117475" cy="107950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276" name="Rectangle 972"/>
          <p:cNvSpPr>
            <a:spLocks noChangeArrowheads="1"/>
          </p:cNvSpPr>
          <p:nvPr/>
        </p:nvSpPr>
        <p:spPr bwMode="auto">
          <a:xfrm>
            <a:off x="2382838" y="3886200"/>
            <a:ext cx="117475" cy="107950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277" name="Rectangle 973"/>
          <p:cNvSpPr>
            <a:spLocks noChangeArrowheads="1"/>
          </p:cNvSpPr>
          <p:nvPr/>
        </p:nvSpPr>
        <p:spPr bwMode="auto">
          <a:xfrm>
            <a:off x="2500313" y="3886200"/>
            <a:ext cx="120650" cy="107950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278" name="Rectangle 974"/>
          <p:cNvSpPr>
            <a:spLocks noChangeArrowheads="1"/>
          </p:cNvSpPr>
          <p:nvPr/>
        </p:nvSpPr>
        <p:spPr bwMode="auto">
          <a:xfrm>
            <a:off x="2500313" y="3886200"/>
            <a:ext cx="120650" cy="107950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279" name="Rectangle 975"/>
          <p:cNvSpPr>
            <a:spLocks noChangeArrowheads="1"/>
          </p:cNvSpPr>
          <p:nvPr/>
        </p:nvSpPr>
        <p:spPr bwMode="auto">
          <a:xfrm>
            <a:off x="2620963" y="3886200"/>
            <a:ext cx="117475" cy="107950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280" name="Rectangle 976"/>
          <p:cNvSpPr>
            <a:spLocks noChangeArrowheads="1"/>
          </p:cNvSpPr>
          <p:nvPr/>
        </p:nvSpPr>
        <p:spPr bwMode="auto">
          <a:xfrm>
            <a:off x="2620963" y="3886200"/>
            <a:ext cx="117475" cy="107950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281" name="Rectangle 977"/>
          <p:cNvSpPr>
            <a:spLocks noChangeArrowheads="1"/>
          </p:cNvSpPr>
          <p:nvPr/>
        </p:nvSpPr>
        <p:spPr bwMode="auto">
          <a:xfrm>
            <a:off x="2738438" y="3886200"/>
            <a:ext cx="120650" cy="107950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282" name="Rectangle 978"/>
          <p:cNvSpPr>
            <a:spLocks noChangeArrowheads="1"/>
          </p:cNvSpPr>
          <p:nvPr/>
        </p:nvSpPr>
        <p:spPr bwMode="auto">
          <a:xfrm>
            <a:off x="2738438" y="3886200"/>
            <a:ext cx="120650" cy="107950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283" name="Rectangle 979"/>
          <p:cNvSpPr>
            <a:spLocks noChangeArrowheads="1"/>
          </p:cNvSpPr>
          <p:nvPr/>
        </p:nvSpPr>
        <p:spPr bwMode="auto">
          <a:xfrm>
            <a:off x="2859088" y="3886200"/>
            <a:ext cx="115887" cy="107950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284" name="Rectangle 980"/>
          <p:cNvSpPr>
            <a:spLocks noChangeArrowheads="1"/>
          </p:cNvSpPr>
          <p:nvPr/>
        </p:nvSpPr>
        <p:spPr bwMode="auto">
          <a:xfrm>
            <a:off x="2859088" y="3886200"/>
            <a:ext cx="115887" cy="107950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285" name="Rectangle 981"/>
          <p:cNvSpPr>
            <a:spLocks noChangeArrowheads="1"/>
          </p:cNvSpPr>
          <p:nvPr/>
        </p:nvSpPr>
        <p:spPr bwMode="auto">
          <a:xfrm>
            <a:off x="2974975" y="3886200"/>
            <a:ext cx="114300" cy="107950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286" name="Rectangle 982"/>
          <p:cNvSpPr>
            <a:spLocks noChangeArrowheads="1"/>
          </p:cNvSpPr>
          <p:nvPr/>
        </p:nvSpPr>
        <p:spPr bwMode="auto">
          <a:xfrm>
            <a:off x="2974975" y="3886200"/>
            <a:ext cx="114300" cy="107950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287" name="Rectangle 983"/>
          <p:cNvSpPr>
            <a:spLocks noChangeArrowheads="1"/>
          </p:cNvSpPr>
          <p:nvPr/>
        </p:nvSpPr>
        <p:spPr bwMode="auto">
          <a:xfrm>
            <a:off x="3089275" y="3886200"/>
            <a:ext cx="120650" cy="107950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288" name="Rectangle 984"/>
          <p:cNvSpPr>
            <a:spLocks noChangeArrowheads="1"/>
          </p:cNvSpPr>
          <p:nvPr/>
        </p:nvSpPr>
        <p:spPr bwMode="auto">
          <a:xfrm>
            <a:off x="3089275" y="3886200"/>
            <a:ext cx="120650" cy="107950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289" name="Rectangle 985"/>
          <p:cNvSpPr>
            <a:spLocks noChangeArrowheads="1"/>
          </p:cNvSpPr>
          <p:nvPr/>
        </p:nvSpPr>
        <p:spPr bwMode="auto">
          <a:xfrm>
            <a:off x="3209925" y="3886200"/>
            <a:ext cx="120650" cy="107950"/>
          </a:xfrm>
          <a:prstGeom prst="rect">
            <a:avLst/>
          </a:prstGeom>
          <a:solidFill>
            <a:srgbClr val="FF0000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290" name="Rectangle 986"/>
          <p:cNvSpPr>
            <a:spLocks noChangeArrowheads="1"/>
          </p:cNvSpPr>
          <p:nvPr/>
        </p:nvSpPr>
        <p:spPr bwMode="auto">
          <a:xfrm>
            <a:off x="3209925" y="3886200"/>
            <a:ext cx="120650" cy="107950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291" name="Rectangle 987"/>
          <p:cNvSpPr>
            <a:spLocks noChangeArrowheads="1"/>
          </p:cNvSpPr>
          <p:nvPr/>
        </p:nvSpPr>
        <p:spPr bwMode="auto">
          <a:xfrm>
            <a:off x="3330575" y="3886200"/>
            <a:ext cx="117475" cy="107950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292" name="Rectangle 988"/>
          <p:cNvSpPr>
            <a:spLocks noChangeArrowheads="1"/>
          </p:cNvSpPr>
          <p:nvPr/>
        </p:nvSpPr>
        <p:spPr bwMode="auto">
          <a:xfrm>
            <a:off x="3330575" y="3886200"/>
            <a:ext cx="117475" cy="107950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293" name="Rectangle 989"/>
          <p:cNvSpPr>
            <a:spLocks noChangeArrowheads="1"/>
          </p:cNvSpPr>
          <p:nvPr/>
        </p:nvSpPr>
        <p:spPr bwMode="auto">
          <a:xfrm>
            <a:off x="3448050" y="3886200"/>
            <a:ext cx="115888" cy="107950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294" name="Rectangle 990"/>
          <p:cNvSpPr>
            <a:spLocks noChangeArrowheads="1"/>
          </p:cNvSpPr>
          <p:nvPr/>
        </p:nvSpPr>
        <p:spPr bwMode="auto">
          <a:xfrm>
            <a:off x="3448050" y="3886200"/>
            <a:ext cx="115888" cy="107950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295" name="Rectangle 991"/>
          <p:cNvSpPr>
            <a:spLocks noChangeArrowheads="1"/>
          </p:cNvSpPr>
          <p:nvPr/>
        </p:nvSpPr>
        <p:spPr bwMode="auto">
          <a:xfrm>
            <a:off x="3563938" y="3886200"/>
            <a:ext cx="117475" cy="107950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296" name="Rectangle 992"/>
          <p:cNvSpPr>
            <a:spLocks noChangeArrowheads="1"/>
          </p:cNvSpPr>
          <p:nvPr/>
        </p:nvSpPr>
        <p:spPr bwMode="auto">
          <a:xfrm>
            <a:off x="3563938" y="3886200"/>
            <a:ext cx="117475" cy="107950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297" name="Rectangle 993"/>
          <p:cNvSpPr>
            <a:spLocks noChangeArrowheads="1"/>
          </p:cNvSpPr>
          <p:nvPr/>
        </p:nvSpPr>
        <p:spPr bwMode="auto">
          <a:xfrm>
            <a:off x="1677988" y="3994150"/>
            <a:ext cx="115887" cy="107950"/>
          </a:xfrm>
          <a:prstGeom prst="rect">
            <a:avLst/>
          </a:prstGeom>
          <a:solidFill>
            <a:srgbClr val="FF33CC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298" name="Rectangle 994"/>
          <p:cNvSpPr>
            <a:spLocks noChangeArrowheads="1"/>
          </p:cNvSpPr>
          <p:nvPr/>
        </p:nvSpPr>
        <p:spPr bwMode="auto">
          <a:xfrm>
            <a:off x="1677988" y="3994150"/>
            <a:ext cx="115887" cy="107950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299" name="Rectangle 995"/>
          <p:cNvSpPr>
            <a:spLocks noChangeArrowheads="1"/>
          </p:cNvSpPr>
          <p:nvPr/>
        </p:nvSpPr>
        <p:spPr bwMode="auto">
          <a:xfrm>
            <a:off x="1793875" y="3994150"/>
            <a:ext cx="117475" cy="107950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300" name="Rectangle 996"/>
          <p:cNvSpPr>
            <a:spLocks noChangeArrowheads="1"/>
          </p:cNvSpPr>
          <p:nvPr/>
        </p:nvSpPr>
        <p:spPr bwMode="auto">
          <a:xfrm>
            <a:off x="1793875" y="3994150"/>
            <a:ext cx="117475" cy="107950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301" name="Rectangle 997"/>
          <p:cNvSpPr>
            <a:spLocks noChangeArrowheads="1"/>
          </p:cNvSpPr>
          <p:nvPr/>
        </p:nvSpPr>
        <p:spPr bwMode="auto">
          <a:xfrm>
            <a:off x="1911350" y="3994150"/>
            <a:ext cx="117475" cy="107950"/>
          </a:xfrm>
          <a:prstGeom prst="rect">
            <a:avLst/>
          </a:prstGeom>
          <a:solidFill>
            <a:srgbClr val="FF33CC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302" name="Rectangle 998"/>
          <p:cNvSpPr>
            <a:spLocks noChangeArrowheads="1"/>
          </p:cNvSpPr>
          <p:nvPr/>
        </p:nvSpPr>
        <p:spPr bwMode="auto">
          <a:xfrm>
            <a:off x="1911350" y="3994150"/>
            <a:ext cx="117475" cy="107950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303" name="Rectangle 999"/>
          <p:cNvSpPr>
            <a:spLocks noChangeArrowheads="1"/>
          </p:cNvSpPr>
          <p:nvPr/>
        </p:nvSpPr>
        <p:spPr bwMode="auto">
          <a:xfrm>
            <a:off x="2028825" y="3994150"/>
            <a:ext cx="115888" cy="107950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304" name="Rectangle 1000"/>
          <p:cNvSpPr>
            <a:spLocks noChangeArrowheads="1"/>
          </p:cNvSpPr>
          <p:nvPr/>
        </p:nvSpPr>
        <p:spPr bwMode="auto">
          <a:xfrm>
            <a:off x="2028825" y="3994150"/>
            <a:ext cx="115888" cy="107950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305" name="Rectangle 1001"/>
          <p:cNvSpPr>
            <a:spLocks noChangeArrowheads="1"/>
          </p:cNvSpPr>
          <p:nvPr/>
        </p:nvSpPr>
        <p:spPr bwMode="auto">
          <a:xfrm>
            <a:off x="2144713" y="3994150"/>
            <a:ext cx="120650" cy="107950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306" name="Rectangle 1002"/>
          <p:cNvSpPr>
            <a:spLocks noChangeArrowheads="1"/>
          </p:cNvSpPr>
          <p:nvPr/>
        </p:nvSpPr>
        <p:spPr bwMode="auto">
          <a:xfrm>
            <a:off x="2144713" y="3994150"/>
            <a:ext cx="120650" cy="107950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307" name="Rectangle 1003"/>
          <p:cNvSpPr>
            <a:spLocks noChangeArrowheads="1"/>
          </p:cNvSpPr>
          <p:nvPr/>
        </p:nvSpPr>
        <p:spPr bwMode="auto">
          <a:xfrm>
            <a:off x="2265363" y="3994150"/>
            <a:ext cx="117475" cy="107950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308" name="Rectangle 1004"/>
          <p:cNvSpPr>
            <a:spLocks noChangeArrowheads="1"/>
          </p:cNvSpPr>
          <p:nvPr/>
        </p:nvSpPr>
        <p:spPr bwMode="auto">
          <a:xfrm>
            <a:off x="2265363" y="3994150"/>
            <a:ext cx="117475" cy="107950"/>
          </a:xfrm>
          <a:prstGeom prst="rect">
            <a:avLst/>
          </a:prstGeom>
          <a:solidFill>
            <a:srgbClr val="FFFF00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309" name="Rectangle 1005"/>
          <p:cNvSpPr>
            <a:spLocks noChangeArrowheads="1"/>
          </p:cNvSpPr>
          <p:nvPr/>
        </p:nvSpPr>
        <p:spPr bwMode="auto">
          <a:xfrm>
            <a:off x="2382838" y="3994150"/>
            <a:ext cx="117475" cy="107950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310" name="Rectangle 1006"/>
          <p:cNvSpPr>
            <a:spLocks noChangeArrowheads="1"/>
          </p:cNvSpPr>
          <p:nvPr/>
        </p:nvSpPr>
        <p:spPr bwMode="auto">
          <a:xfrm>
            <a:off x="2382838" y="3994150"/>
            <a:ext cx="117475" cy="107950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311" name="Rectangle 1007"/>
          <p:cNvSpPr>
            <a:spLocks noChangeArrowheads="1"/>
          </p:cNvSpPr>
          <p:nvPr/>
        </p:nvSpPr>
        <p:spPr bwMode="auto">
          <a:xfrm>
            <a:off x="2500313" y="3994150"/>
            <a:ext cx="120650" cy="107950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312" name="Rectangle 1008"/>
          <p:cNvSpPr>
            <a:spLocks noChangeArrowheads="1"/>
          </p:cNvSpPr>
          <p:nvPr/>
        </p:nvSpPr>
        <p:spPr bwMode="auto">
          <a:xfrm>
            <a:off x="2500313" y="3994150"/>
            <a:ext cx="120650" cy="107950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313" name="Rectangle 1009"/>
          <p:cNvSpPr>
            <a:spLocks noChangeArrowheads="1"/>
          </p:cNvSpPr>
          <p:nvPr/>
        </p:nvSpPr>
        <p:spPr bwMode="auto">
          <a:xfrm>
            <a:off x="2620963" y="3994150"/>
            <a:ext cx="117475" cy="107950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314" name="Rectangle 1010"/>
          <p:cNvSpPr>
            <a:spLocks noChangeArrowheads="1"/>
          </p:cNvSpPr>
          <p:nvPr/>
        </p:nvSpPr>
        <p:spPr bwMode="auto">
          <a:xfrm>
            <a:off x="2620963" y="3994150"/>
            <a:ext cx="117475" cy="107950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315" name="Rectangle 1011"/>
          <p:cNvSpPr>
            <a:spLocks noChangeArrowheads="1"/>
          </p:cNvSpPr>
          <p:nvPr/>
        </p:nvSpPr>
        <p:spPr bwMode="auto">
          <a:xfrm>
            <a:off x="2738438" y="3994150"/>
            <a:ext cx="120650" cy="107950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316" name="Rectangle 1012"/>
          <p:cNvSpPr>
            <a:spLocks noChangeArrowheads="1"/>
          </p:cNvSpPr>
          <p:nvPr/>
        </p:nvSpPr>
        <p:spPr bwMode="auto">
          <a:xfrm>
            <a:off x="2738438" y="3994150"/>
            <a:ext cx="120650" cy="107950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317" name="Rectangle 1013"/>
          <p:cNvSpPr>
            <a:spLocks noChangeArrowheads="1"/>
          </p:cNvSpPr>
          <p:nvPr/>
        </p:nvSpPr>
        <p:spPr bwMode="auto">
          <a:xfrm>
            <a:off x="2859088" y="3994150"/>
            <a:ext cx="115887" cy="107950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318" name="Rectangle 1014"/>
          <p:cNvSpPr>
            <a:spLocks noChangeArrowheads="1"/>
          </p:cNvSpPr>
          <p:nvPr/>
        </p:nvSpPr>
        <p:spPr bwMode="auto">
          <a:xfrm>
            <a:off x="2859088" y="3994150"/>
            <a:ext cx="115887" cy="107950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319" name="Rectangle 1015"/>
          <p:cNvSpPr>
            <a:spLocks noChangeArrowheads="1"/>
          </p:cNvSpPr>
          <p:nvPr/>
        </p:nvSpPr>
        <p:spPr bwMode="auto">
          <a:xfrm>
            <a:off x="2974975" y="3994150"/>
            <a:ext cx="114300" cy="107950"/>
          </a:xfrm>
          <a:prstGeom prst="rect">
            <a:avLst/>
          </a:prstGeom>
          <a:solidFill>
            <a:srgbClr val="FF0000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320" name="Rectangle 1016"/>
          <p:cNvSpPr>
            <a:spLocks noChangeArrowheads="1"/>
          </p:cNvSpPr>
          <p:nvPr/>
        </p:nvSpPr>
        <p:spPr bwMode="auto">
          <a:xfrm>
            <a:off x="2974975" y="3994150"/>
            <a:ext cx="114300" cy="107950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321" name="Rectangle 1017"/>
          <p:cNvSpPr>
            <a:spLocks noChangeArrowheads="1"/>
          </p:cNvSpPr>
          <p:nvPr/>
        </p:nvSpPr>
        <p:spPr bwMode="auto">
          <a:xfrm>
            <a:off x="3089275" y="3994150"/>
            <a:ext cx="120650" cy="107950"/>
          </a:xfrm>
          <a:prstGeom prst="rect">
            <a:avLst/>
          </a:prstGeom>
          <a:solidFill>
            <a:srgbClr val="FF0000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322" name="Rectangle 1018"/>
          <p:cNvSpPr>
            <a:spLocks noChangeArrowheads="1"/>
          </p:cNvSpPr>
          <p:nvPr/>
        </p:nvSpPr>
        <p:spPr bwMode="auto">
          <a:xfrm>
            <a:off x="3089275" y="3994150"/>
            <a:ext cx="120650" cy="107950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323" name="Rectangle 1019"/>
          <p:cNvSpPr>
            <a:spLocks noChangeArrowheads="1"/>
          </p:cNvSpPr>
          <p:nvPr/>
        </p:nvSpPr>
        <p:spPr bwMode="auto">
          <a:xfrm>
            <a:off x="3209925" y="3994150"/>
            <a:ext cx="120650" cy="107950"/>
          </a:xfrm>
          <a:prstGeom prst="rect">
            <a:avLst/>
          </a:prstGeom>
          <a:solidFill>
            <a:srgbClr val="FF0000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324" name="Rectangle 1020"/>
          <p:cNvSpPr>
            <a:spLocks noChangeArrowheads="1"/>
          </p:cNvSpPr>
          <p:nvPr/>
        </p:nvSpPr>
        <p:spPr bwMode="auto">
          <a:xfrm>
            <a:off x="3209925" y="3994150"/>
            <a:ext cx="120650" cy="107950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325" name="Rectangle 1021"/>
          <p:cNvSpPr>
            <a:spLocks noChangeArrowheads="1"/>
          </p:cNvSpPr>
          <p:nvPr/>
        </p:nvSpPr>
        <p:spPr bwMode="auto">
          <a:xfrm>
            <a:off x="3330575" y="3994150"/>
            <a:ext cx="117475" cy="107950"/>
          </a:xfrm>
          <a:prstGeom prst="rect">
            <a:avLst/>
          </a:prstGeom>
          <a:solidFill>
            <a:srgbClr val="FF0000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326" name="Rectangle 1022"/>
          <p:cNvSpPr>
            <a:spLocks noChangeArrowheads="1"/>
          </p:cNvSpPr>
          <p:nvPr/>
        </p:nvSpPr>
        <p:spPr bwMode="auto">
          <a:xfrm>
            <a:off x="3330575" y="3994150"/>
            <a:ext cx="117475" cy="107950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327" name="Rectangle 1023"/>
          <p:cNvSpPr>
            <a:spLocks noChangeArrowheads="1"/>
          </p:cNvSpPr>
          <p:nvPr/>
        </p:nvSpPr>
        <p:spPr bwMode="auto">
          <a:xfrm>
            <a:off x="3448050" y="3994150"/>
            <a:ext cx="115888" cy="107950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328" name="Rectangle 1024"/>
          <p:cNvSpPr>
            <a:spLocks noChangeArrowheads="1"/>
          </p:cNvSpPr>
          <p:nvPr/>
        </p:nvSpPr>
        <p:spPr bwMode="auto">
          <a:xfrm>
            <a:off x="3448050" y="3994150"/>
            <a:ext cx="115888" cy="107950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329" name="Rectangle 1025"/>
          <p:cNvSpPr>
            <a:spLocks noChangeArrowheads="1"/>
          </p:cNvSpPr>
          <p:nvPr/>
        </p:nvSpPr>
        <p:spPr bwMode="auto">
          <a:xfrm>
            <a:off x="3563938" y="3994150"/>
            <a:ext cx="117475" cy="107950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330" name="Rectangle 1026"/>
          <p:cNvSpPr>
            <a:spLocks noChangeArrowheads="1"/>
          </p:cNvSpPr>
          <p:nvPr/>
        </p:nvSpPr>
        <p:spPr bwMode="auto">
          <a:xfrm>
            <a:off x="3563938" y="3994150"/>
            <a:ext cx="117475" cy="107950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331" name="Rectangle 1027"/>
          <p:cNvSpPr>
            <a:spLocks noChangeArrowheads="1"/>
          </p:cNvSpPr>
          <p:nvPr/>
        </p:nvSpPr>
        <p:spPr bwMode="auto">
          <a:xfrm>
            <a:off x="1677988" y="4102100"/>
            <a:ext cx="115887" cy="104775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332" name="Rectangle 1028"/>
          <p:cNvSpPr>
            <a:spLocks noChangeArrowheads="1"/>
          </p:cNvSpPr>
          <p:nvPr/>
        </p:nvSpPr>
        <p:spPr bwMode="auto">
          <a:xfrm>
            <a:off x="1677988" y="4102100"/>
            <a:ext cx="115887" cy="10477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333" name="Rectangle 1029"/>
          <p:cNvSpPr>
            <a:spLocks noChangeArrowheads="1"/>
          </p:cNvSpPr>
          <p:nvPr/>
        </p:nvSpPr>
        <p:spPr bwMode="auto">
          <a:xfrm>
            <a:off x="1793875" y="4102100"/>
            <a:ext cx="117475" cy="104775"/>
          </a:xfrm>
          <a:prstGeom prst="rect">
            <a:avLst/>
          </a:prstGeom>
          <a:solidFill>
            <a:srgbClr val="FF33CC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334" name="Rectangle 1030"/>
          <p:cNvSpPr>
            <a:spLocks noChangeArrowheads="1"/>
          </p:cNvSpPr>
          <p:nvPr/>
        </p:nvSpPr>
        <p:spPr bwMode="auto">
          <a:xfrm>
            <a:off x="1793875" y="4102100"/>
            <a:ext cx="117475" cy="10477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335" name="Rectangle 1031"/>
          <p:cNvSpPr>
            <a:spLocks noChangeArrowheads="1"/>
          </p:cNvSpPr>
          <p:nvPr/>
        </p:nvSpPr>
        <p:spPr bwMode="auto">
          <a:xfrm>
            <a:off x="1911350" y="4102100"/>
            <a:ext cx="117475" cy="104775"/>
          </a:xfrm>
          <a:prstGeom prst="rect">
            <a:avLst/>
          </a:prstGeom>
          <a:solidFill>
            <a:srgbClr val="FF33CC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336" name="Rectangle 1032"/>
          <p:cNvSpPr>
            <a:spLocks noChangeArrowheads="1"/>
          </p:cNvSpPr>
          <p:nvPr/>
        </p:nvSpPr>
        <p:spPr bwMode="auto">
          <a:xfrm>
            <a:off x="1911350" y="4102100"/>
            <a:ext cx="117475" cy="10477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337" name="Rectangle 1033"/>
          <p:cNvSpPr>
            <a:spLocks noChangeArrowheads="1"/>
          </p:cNvSpPr>
          <p:nvPr/>
        </p:nvSpPr>
        <p:spPr bwMode="auto">
          <a:xfrm>
            <a:off x="2028825" y="4102100"/>
            <a:ext cx="115888" cy="104775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338" name="Rectangle 1034"/>
          <p:cNvSpPr>
            <a:spLocks noChangeArrowheads="1"/>
          </p:cNvSpPr>
          <p:nvPr/>
        </p:nvSpPr>
        <p:spPr bwMode="auto">
          <a:xfrm>
            <a:off x="2028825" y="4102100"/>
            <a:ext cx="115888" cy="10477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339" name="Rectangle 1035"/>
          <p:cNvSpPr>
            <a:spLocks noChangeArrowheads="1"/>
          </p:cNvSpPr>
          <p:nvPr/>
        </p:nvSpPr>
        <p:spPr bwMode="auto">
          <a:xfrm>
            <a:off x="2144713" y="4102100"/>
            <a:ext cx="120650" cy="104775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340" name="Rectangle 1036"/>
          <p:cNvSpPr>
            <a:spLocks noChangeArrowheads="1"/>
          </p:cNvSpPr>
          <p:nvPr/>
        </p:nvSpPr>
        <p:spPr bwMode="auto">
          <a:xfrm>
            <a:off x="2144713" y="4102100"/>
            <a:ext cx="120650" cy="10477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341" name="Rectangle 1037"/>
          <p:cNvSpPr>
            <a:spLocks noChangeArrowheads="1"/>
          </p:cNvSpPr>
          <p:nvPr/>
        </p:nvSpPr>
        <p:spPr bwMode="auto">
          <a:xfrm>
            <a:off x="2266950" y="4102100"/>
            <a:ext cx="115888" cy="104775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342" name="Rectangle 1038"/>
          <p:cNvSpPr>
            <a:spLocks noChangeArrowheads="1"/>
          </p:cNvSpPr>
          <p:nvPr/>
        </p:nvSpPr>
        <p:spPr bwMode="auto">
          <a:xfrm>
            <a:off x="2266950" y="4102100"/>
            <a:ext cx="115888" cy="10477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343" name="Rectangle 1039"/>
          <p:cNvSpPr>
            <a:spLocks noChangeArrowheads="1"/>
          </p:cNvSpPr>
          <p:nvPr/>
        </p:nvSpPr>
        <p:spPr bwMode="auto">
          <a:xfrm>
            <a:off x="2382838" y="4102100"/>
            <a:ext cx="117475" cy="104775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344" name="Rectangle 1040"/>
          <p:cNvSpPr>
            <a:spLocks noChangeArrowheads="1"/>
          </p:cNvSpPr>
          <p:nvPr/>
        </p:nvSpPr>
        <p:spPr bwMode="auto">
          <a:xfrm>
            <a:off x="2382838" y="4102100"/>
            <a:ext cx="117475" cy="10477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345" name="Rectangle 1041"/>
          <p:cNvSpPr>
            <a:spLocks noChangeArrowheads="1"/>
          </p:cNvSpPr>
          <p:nvPr/>
        </p:nvSpPr>
        <p:spPr bwMode="auto">
          <a:xfrm>
            <a:off x="2500313" y="4102100"/>
            <a:ext cx="120650" cy="104775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346" name="Rectangle 1042"/>
          <p:cNvSpPr>
            <a:spLocks noChangeArrowheads="1"/>
          </p:cNvSpPr>
          <p:nvPr/>
        </p:nvSpPr>
        <p:spPr bwMode="auto">
          <a:xfrm>
            <a:off x="2500313" y="4102100"/>
            <a:ext cx="120650" cy="10477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347" name="Rectangle 1043"/>
          <p:cNvSpPr>
            <a:spLocks noChangeArrowheads="1"/>
          </p:cNvSpPr>
          <p:nvPr/>
        </p:nvSpPr>
        <p:spPr bwMode="auto">
          <a:xfrm>
            <a:off x="2620963" y="4102100"/>
            <a:ext cx="117475" cy="104775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348" name="Rectangle 1044"/>
          <p:cNvSpPr>
            <a:spLocks noChangeArrowheads="1"/>
          </p:cNvSpPr>
          <p:nvPr/>
        </p:nvSpPr>
        <p:spPr bwMode="auto">
          <a:xfrm>
            <a:off x="2620963" y="4102100"/>
            <a:ext cx="117475" cy="10477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349" name="Rectangle 1045"/>
          <p:cNvSpPr>
            <a:spLocks noChangeArrowheads="1"/>
          </p:cNvSpPr>
          <p:nvPr/>
        </p:nvSpPr>
        <p:spPr bwMode="auto">
          <a:xfrm>
            <a:off x="2738438" y="4102100"/>
            <a:ext cx="120650" cy="104775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350" name="Rectangle 1046"/>
          <p:cNvSpPr>
            <a:spLocks noChangeArrowheads="1"/>
          </p:cNvSpPr>
          <p:nvPr/>
        </p:nvSpPr>
        <p:spPr bwMode="auto">
          <a:xfrm>
            <a:off x="2738438" y="4102100"/>
            <a:ext cx="120650" cy="10477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351" name="Rectangle 1047"/>
          <p:cNvSpPr>
            <a:spLocks noChangeArrowheads="1"/>
          </p:cNvSpPr>
          <p:nvPr/>
        </p:nvSpPr>
        <p:spPr bwMode="auto">
          <a:xfrm>
            <a:off x="2859088" y="4102100"/>
            <a:ext cx="117475" cy="104775"/>
          </a:xfrm>
          <a:prstGeom prst="rect">
            <a:avLst/>
          </a:prstGeom>
          <a:solidFill>
            <a:srgbClr val="FF0000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352" name="Rectangle 1048"/>
          <p:cNvSpPr>
            <a:spLocks noChangeArrowheads="1"/>
          </p:cNvSpPr>
          <p:nvPr/>
        </p:nvSpPr>
        <p:spPr bwMode="auto">
          <a:xfrm>
            <a:off x="2859088" y="4102100"/>
            <a:ext cx="117475" cy="10477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353" name="Rectangle 1049"/>
          <p:cNvSpPr>
            <a:spLocks noChangeArrowheads="1"/>
          </p:cNvSpPr>
          <p:nvPr/>
        </p:nvSpPr>
        <p:spPr bwMode="auto">
          <a:xfrm>
            <a:off x="2976563" y="4102100"/>
            <a:ext cx="112712" cy="104775"/>
          </a:xfrm>
          <a:prstGeom prst="rect">
            <a:avLst/>
          </a:prstGeom>
          <a:solidFill>
            <a:srgbClr val="FF0000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354" name="Rectangle 1050"/>
          <p:cNvSpPr>
            <a:spLocks noChangeArrowheads="1"/>
          </p:cNvSpPr>
          <p:nvPr/>
        </p:nvSpPr>
        <p:spPr bwMode="auto">
          <a:xfrm>
            <a:off x="2976563" y="4102100"/>
            <a:ext cx="112712" cy="10477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355" name="Rectangle 1051"/>
          <p:cNvSpPr>
            <a:spLocks noChangeArrowheads="1"/>
          </p:cNvSpPr>
          <p:nvPr/>
        </p:nvSpPr>
        <p:spPr bwMode="auto">
          <a:xfrm>
            <a:off x="3089275" y="4102100"/>
            <a:ext cx="120650" cy="104775"/>
          </a:xfrm>
          <a:prstGeom prst="rect">
            <a:avLst/>
          </a:prstGeom>
          <a:solidFill>
            <a:srgbClr val="FF0000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356" name="Rectangle 1052"/>
          <p:cNvSpPr>
            <a:spLocks noChangeArrowheads="1"/>
          </p:cNvSpPr>
          <p:nvPr/>
        </p:nvSpPr>
        <p:spPr bwMode="auto">
          <a:xfrm>
            <a:off x="3089275" y="4102100"/>
            <a:ext cx="120650" cy="10477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357" name="Rectangle 1053"/>
          <p:cNvSpPr>
            <a:spLocks noChangeArrowheads="1"/>
          </p:cNvSpPr>
          <p:nvPr/>
        </p:nvSpPr>
        <p:spPr bwMode="auto">
          <a:xfrm>
            <a:off x="3209925" y="4102100"/>
            <a:ext cx="120650" cy="104775"/>
          </a:xfrm>
          <a:prstGeom prst="rect">
            <a:avLst/>
          </a:prstGeom>
          <a:solidFill>
            <a:srgbClr val="FF0000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358" name="Rectangle 1054"/>
          <p:cNvSpPr>
            <a:spLocks noChangeArrowheads="1"/>
          </p:cNvSpPr>
          <p:nvPr/>
        </p:nvSpPr>
        <p:spPr bwMode="auto">
          <a:xfrm>
            <a:off x="3209925" y="4102100"/>
            <a:ext cx="120650" cy="10477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359" name="Rectangle 1055"/>
          <p:cNvSpPr>
            <a:spLocks noChangeArrowheads="1"/>
          </p:cNvSpPr>
          <p:nvPr/>
        </p:nvSpPr>
        <p:spPr bwMode="auto">
          <a:xfrm>
            <a:off x="3330575" y="4102100"/>
            <a:ext cx="117475" cy="104775"/>
          </a:xfrm>
          <a:prstGeom prst="rect">
            <a:avLst/>
          </a:prstGeom>
          <a:solidFill>
            <a:srgbClr val="FF0000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360" name="Rectangle 1056"/>
          <p:cNvSpPr>
            <a:spLocks noChangeArrowheads="1"/>
          </p:cNvSpPr>
          <p:nvPr/>
        </p:nvSpPr>
        <p:spPr bwMode="auto">
          <a:xfrm>
            <a:off x="3330575" y="4102100"/>
            <a:ext cx="117475" cy="10477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361" name="Rectangle 1057"/>
          <p:cNvSpPr>
            <a:spLocks noChangeArrowheads="1"/>
          </p:cNvSpPr>
          <p:nvPr/>
        </p:nvSpPr>
        <p:spPr bwMode="auto">
          <a:xfrm>
            <a:off x="3448050" y="4102100"/>
            <a:ext cx="115888" cy="104775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362" name="Rectangle 1058"/>
          <p:cNvSpPr>
            <a:spLocks noChangeArrowheads="1"/>
          </p:cNvSpPr>
          <p:nvPr/>
        </p:nvSpPr>
        <p:spPr bwMode="auto">
          <a:xfrm>
            <a:off x="3448050" y="4102100"/>
            <a:ext cx="115888" cy="10477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363" name="Rectangle 1059"/>
          <p:cNvSpPr>
            <a:spLocks noChangeArrowheads="1"/>
          </p:cNvSpPr>
          <p:nvPr/>
        </p:nvSpPr>
        <p:spPr bwMode="auto">
          <a:xfrm>
            <a:off x="3563938" y="4102100"/>
            <a:ext cx="117475" cy="104775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364" name="Rectangle 1060"/>
          <p:cNvSpPr>
            <a:spLocks noChangeArrowheads="1"/>
          </p:cNvSpPr>
          <p:nvPr/>
        </p:nvSpPr>
        <p:spPr bwMode="auto">
          <a:xfrm>
            <a:off x="3563938" y="4102100"/>
            <a:ext cx="117475" cy="10477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365" name="Rectangle 1061"/>
          <p:cNvSpPr>
            <a:spLocks noChangeArrowheads="1"/>
          </p:cNvSpPr>
          <p:nvPr/>
        </p:nvSpPr>
        <p:spPr bwMode="auto">
          <a:xfrm>
            <a:off x="1677988" y="4206875"/>
            <a:ext cx="117475" cy="111125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366" name="Rectangle 1062"/>
          <p:cNvSpPr>
            <a:spLocks noChangeArrowheads="1"/>
          </p:cNvSpPr>
          <p:nvPr/>
        </p:nvSpPr>
        <p:spPr bwMode="auto">
          <a:xfrm>
            <a:off x="1677988" y="4206875"/>
            <a:ext cx="117475" cy="11112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367" name="Rectangle 1063"/>
          <p:cNvSpPr>
            <a:spLocks noChangeArrowheads="1"/>
          </p:cNvSpPr>
          <p:nvPr/>
        </p:nvSpPr>
        <p:spPr bwMode="auto">
          <a:xfrm>
            <a:off x="1795463" y="4206875"/>
            <a:ext cx="115887" cy="111125"/>
          </a:xfrm>
          <a:prstGeom prst="rect">
            <a:avLst/>
          </a:prstGeom>
          <a:solidFill>
            <a:srgbClr val="FF33CC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368" name="Rectangle 1064"/>
          <p:cNvSpPr>
            <a:spLocks noChangeArrowheads="1"/>
          </p:cNvSpPr>
          <p:nvPr/>
        </p:nvSpPr>
        <p:spPr bwMode="auto">
          <a:xfrm>
            <a:off x="1795463" y="4206875"/>
            <a:ext cx="115887" cy="11112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369" name="Rectangle 1065"/>
          <p:cNvSpPr>
            <a:spLocks noChangeArrowheads="1"/>
          </p:cNvSpPr>
          <p:nvPr/>
        </p:nvSpPr>
        <p:spPr bwMode="auto">
          <a:xfrm>
            <a:off x="1911350" y="4206875"/>
            <a:ext cx="117475" cy="111125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370" name="Rectangle 1066"/>
          <p:cNvSpPr>
            <a:spLocks noChangeArrowheads="1"/>
          </p:cNvSpPr>
          <p:nvPr/>
        </p:nvSpPr>
        <p:spPr bwMode="auto">
          <a:xfrm>
            <a:off x="1911350" y="4206875"/>
            <a:ext cx="117475" cy="11112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371" name="Rectangle 1067"/>
          <p:cNvSpPr>
            <a:spLocks noChangeArrowheads="1"/>
          </p:cNvSpPr>
          <p:nvPr/>
        </p:nvSpPr>
        <p:spPr bwMode="auto">
          <a:xfrm>
            <a:off x="2028825" y="4206875"/>
            <a:ext cx="117475" cy="111125"/>
          </a:xfrm>
          <a:prstGeom prst="rect">
            <a:avLst/>
          </a:prstGeom>
          <a:solidFill>
            <a:srgbClr val="FF33CC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372" name="Rectangle 1068"/>
          <p:cNvSpPr>
            <a:spLocks noChangeArrowheads="1"/>
          </p:cNvSpPr>
          <p:nvPr/>
        </p:nvSpPr>
        <p:spPr bwMode="auto">
          <a:xfrm>
            <a:off x="2028825" y="4206875"/>
            <a:ext cx="117475" cy="11112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373" name="Rectangle 1069"/>
          <p:cNvSpPr>
            <a:spLocks noChangeArrowheads="1"/>
          </p:cNvSpPr>
          <p:nvPr/>
        </p:nvSpPr>
        <p:spPr bwMode="auto">
          <a:xfrm>
            <a:off x="2146300" y="4206875"/>
            <a:ext cx="120650" cy="111125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374" name="Rectangle 1070"/>
          <p:cNvSpPr>
            <a:spLocks noChangeArrowheads="1"/>
          </p:cNvSpPr>
          <p:nvPr/>
        </p:nvSpPr>
        <p:spPr bwMode="auto">
          <a:xfrm>
            <a:off x="2146300" y="4206875"/>
            <a:ext cx="120650" cy="11112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375" name="Rectangle 1071"/>
          <p:cNvSpPr>
            <a:spLocks noChangeArrowheads="1"/>
          </p:cNvSpPr>
          <p:nvPr/>
        </p:nvSpPr>
        <p:spPr bwMode="auto">
          <a:xfrm>
            <a:off x="2266950" y="4206875"/>
            <a:ext cx="115888" cy="111125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376" name="Rectangle 1072"/>
          <p:cNvSpPr>
            <a:spLocks noChangeArrowheads="1"/>
          </p:cNvSpPr>
          <p:nvPr/>
        </p:nvSpPr>
        <p:spPr bwMode="auto">
          <a:xfrm>
            <a:off x="2266950" y="4206875"/>
            <a:ext cx="115888" cy="11112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377" name="Rectangle 1073"/>
          <p:cNvSpPr>
            <a:spLocks noChangeArrowheads="1"/>
          </p:cNvSpPr>
          <p:nvPr/>
        </p:nvSpPr>
        <p:spPr bwMode="auto">
          <a:xfrm>
            <a:off x="2382838" y="4206875"/>
            <a:ext cx="117475" cy="111125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378" name="Rectangle 1074"/>
          <p:cNvSpPr>
            <a:spLocks noChangeArrowheads="1"/>
          </p:cNvSpPr>
          <p:nvPr/>
        </p:nvSpPr>
        <p:spPr bwMode="auto">
          <a:xfrm>
            <a:off x="2382838" y="4206875"/>
            <a:ext cx="117475" cy="11112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379" name="Rectangle 1075"/>
          <p:cNvSpPr>
            <a:spLocks noChangeArrowheads="1"/>
          </p:cNvSpPr>
          <p:nvPr/>
        </p:nvSpPr>
        <p:spPr bwMode="auto">
          <a:xfrm>
            <a:off x="2500313" y="4206875"/>
            <a:ext cx="120650" cy="111125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380" name="Rectangle 1076"/>
          <p:cNvSpPr>
            <a:spLocks noChangeArrowheads="1"/>
          </p:cNvSpPr>
          <p:nvPr/>
        </p:nvSpPr>
        <p:spPr bwMode="auto">
          <a:xfrm>
            <a:off x="2500313" y="4206875"/>
            <a:ext cx="120650" cy="11112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381" name="Rectangle 1077"/>
          <p:cNvSpPr>
            <a:spLocks noChangeArrowheads="1"/>
          </p:cNvSpPr>
          <p:nvPr/>
        </p:nvSpPr>
        <p:spPr bwMode="auto">
          <a:xfrm>
            <a:off x="2620963" y="4206875"/>
            <a:ext cx="117475" cy="111125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382" name="Rectangle 1078"/>
          <p:cNvSpPr>
            <a:spLocks noChangeArrowheads="1"/>
          </p:cNvSpPr>
          <p:nvPr/>
        </p:nvSpPr>
        <p:spPr bwMode="auto">
          <a:xfrm>
            <a:off x="2620963" y="4206875"/>
            <a:ext cx="117475" cy="11112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383" name="Rectangle 1079"/>
          <p:cNvSpPr>
            <a:spLocks noChangeArrowheads="1"/>
          </p:cNvSpPr>
          <p:nvPr/>
        </p:nvSpPr>
        <p:spPr bwMode="auto">
          <a:xfrm>
            <a:off x="2738438" y="4206875"/>
            <a:ext cx="120650" cy="111125"/>
          </a:xfrm>
          <a:prstGeom prst="rect">
            <a:avLst/>
          </a:prstGeom>
          <a:solidFill>
            <a:srgbClr val="FF0000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384" name="Rectangle 1080"/>
          <p:cNvSpPr>
            <a:spLocks noChangeArrowheads="1"/>
          </p:cNvSpPr>
          <p:nvPr/>
        </p:nvSpPr>
        <p:spPr bwMode="auto">
          <a:xfrm>
            <a:off x="2738438" y="4206875"/>
            <a:ext cx="120650" cy="11112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385" name="Rectangle 1081"/>
          <p:cNvSpPr>
            <a:spLocks noChangeArrowheads="1"/>
          </p:cNvSpPr>
          <p:nvPr/>
        </p:nvSpPr>
        <p:spPr bwMode="auto">
          <a:xfrm>
            <a:off x="2859088" y="4206875"/>
            <a:ext cx="117475" cy="111125"/>
          </a:xfrm>
          <a:prstGeom prst="rect">
            <a:avLst/>
          </a:prstGeom>
          <a:solidFill>
            <a:srgbClr val="FF0000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386" name="Rectangle 1082"/>
          <p:cNvSpPr>
            <a:spLocks noChangeArrowheads="1"/>
          </p:cNvSpPr>
          <p:nvPr/>
        </p:nvSpPr>
        <p:spPr bwMode="auto">
          <a:xfrm>
            <a:off x="2859088" y="4206875"/>
            <a:ext cx="117475" cy="11112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387" name="Rectangle 1083"/>
          <p:cNvSpPr>
            <a:spLocks noChangeArrowheads="1"/>
          </p:cNvSpPr>
          <p:nvPr/>
        </p:nvSpPr>
        <p:spPr bwMode="auto">
          <a:xfrm>
            <a:off x="2976563" y="4206875"/>
            <a:ext cx="112712" cy="111125"/>
          </a:xfrm>
          <a:prstGeom prst="rect">
            <a:avLst/>
          </a:prstGeom>
          <a:solidFill>
            <a:srgbClr val="FF0000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388" name="Rectangle 1084"/>
          <p:cNvSpPr>
            <a:spLocks noChangeArrowheads="1"/>
          </p:cNvSpPr>
          <p:nvPr/>
        </p:nvSpPr>
        <p:spPr bwMode="auto">
          <a:xfrm>
            <a:off x="2976563" y="4206875"/>
            <a:ext cx="112712" cy="11112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389" name="Rectangle 1085"/>
          <p:cNvSpPr>
            <a:spLocks noChangeArrowheads="1"/>
          </p:cNvSpPr>
          <p:nvPr/>
        </p:nvSpPr>
        <p:spPr bwMode="auto">
          <a:xfrm>
            <a:off x="3089275" y="4206875"/>
            <a:ext cx="120650" cy="111125"/>
          </a:xfrm>
          <a:prstGeom prst="rect">
            <a:avLst/>
          </a:prstGeom>
          <a:solidFill>
            <a:srgbClr val="FF0000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390" name="Rectangle 1086"/>
          <p:cNvSpPr>
            <a:spLocks noChangeArrowheads="1"/>
          </p:cNvSpPr>
          <p:nvPr/>
        </p:nvSpPr>
        <p:spPr bwMode="auto">
          <a:xfrm>
            <a:off x="3089275" y="4206875"/>
            <a:ext cx="120650" cy="11112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391" name="Rectangle 1087"/>
          <p:cNvSpPr>
            <a:spLocks noChangeArrowheads="1"/>
          </p:cNvSpPr>
          <p:nvPr/>
        </p:nvSpPr>
        <p:spPr bwMode="auto">
          <a:xfrm>
            <a:off x="3209925" y="4206875"/>
            <a:ext cx="120650" cy="111125"/>
          </a:xfrm>
          <a:prstGeom prst="rect">
            <a:avLst/>
          </a:prstGeom>
          <a:solidFill>
            <a:srgbClr val="FF0000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392" name="Rectangle 1088"/>
          <p:cNvSpPr>
            <a:spLocks noChangeArrowheads="1"/>
          </p:cNvSpPr>
          <p:nvPr/>
        </p:nvSpPr>
        <p:spPr bwMode="auto">
          <a:xfrm>
            <a:off x="3209925" y="4206875"/>
            <a:ext cx="120650" cy="11112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393" name="Rectangle 1089"/>
          <p:cNvSpPr>
            <a:spLocks noChangeArrowheads="1"/>
          </p:cNvSpPr>
          <p:nvPr/>
        </p:nvSpPr>
        <p:spPr bwMode="auto">
          <a:xfrm>
            <a:off x="3330575" y="4206875"/>
            <a:ext cx="117475" cy="111125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394" name="Rectangle 1090"/>
          <p:cNvSpPr>
            <a:spLocks noChangeArrowheads="1"/>
          </p:cNvSpPr>
          <p:nvPr/>
        </p:nvSpPr>
        <p:spPr bwMode="auto">
          <a:xfrm>
            <a:off x="3330575" y="4206875"/>
            <a:ext cx="117475" cy="11112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395" name="Rectangle 1091"/>
          <p:cNvSpPr>
            <a:spLocks noChangeArrowheads="1"/>
          </p:cNvSpPr>
          <p:nvPr/>
        </p:nvSpPr>
        <p:spPr bwMode="auto">
          <a:xfrm>
            <a:off x="3448050" y="4206875"/>
            <a:ext cx="115888" cy="111125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396" name="Rectangle 1092"/>
          <p:cNvSpPr>
            <a:spLocks noChangeArrowheads="1"/>
          </p:cNvSpPr>
          <p:nvPr/>
        </p:nvSpPr>
        <p:spPr bwMode="auto">
          <a:xfrm>
            <a:off x="3448050" y="4206875"/>
            <a:ext cx="115888" cy="11112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397" name="Rectangle 1093"/>
          <p:cNvSpPr>
            <a:spLocks noChangeArrowheads="1"/>
          </p:cNvSpPr>
          <p:nvPr/>
        </p:nvSpPr>
        <p:spPr bwMode="auto">
          <a:xfrm>
            <a:off x="3563938" y="4206875"/>
            <a:ext cx="117475" cy="111125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398" name="Rectangle 1094"/>
          <p:cNvSpPr>
            <a:spLocks noChangeArrowheads="1"/>
          </p:cNvSpPr>
          <p:nvPr/>
        </p:nvSpPr>
        <p:spPr bwMode="auto">
          <a:xfrm>
            <a:off x="3563938" y="4206875"/>
            <a:ext cx="117475" cy="11112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399" name="Rectangle 1095"/>
          <p:cNvSpPr>
            <a:spLocks noChangeArrowheads="1"/>
          </p:cNvSpPr>
          <p:nvPr/>
        </p:nvSpPr>
        <p:spPr bwMode="auto">
          <a:xfrm>
            <a:off x="1677988" y="4318000"/>
            <a:ext cx="117475" cy="104775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400" name="Rectangle 1096"/>
          <p:cNvSpPr>
            <a:spLocks noChangeArrowheads="1"/>
          </p:cNvSpPr>
          <p:nvPr/>
        </p:nvSpPr>
        <p:spPr bwMode="auto">
          <a:xfrm>
            <a:off x="1677988" y="4318000"/>
            <a:ext cx="117475" cy="10477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401" name="Rectangle 1097"/>
          <p:cNvSpPr>
            <a:spLocks noChangeArrowheads="1"/>
          </p:cNvSpPr>
          <p:nvPr/>
        </p:nvSpPr>
        <p:spPr bwMode="auto">
          <a:xfrm>
            <a:off x="1795463" y="4318000"/>
            <a:ext cx="115887" cy="104775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402" name="Rectangle 1098"/>
          <p:cNvSpPr>
            <a:spLocks noChangeArrowheads="1"/>
          </p:cNvSpPr>
          <p:nvPr/>
        </p:nvSpPr>
        <p:spPr bwMode="auto">
          <a:xfrm>
            <a:off x="1795463" y="4318000"/>
            <a:ext cx="115887" cy="10477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403" name="Rectangle 1099"/>
          <p:cNvSpPr>
            <a:spLocks noChangeArrowheads="1"/>
          </p:cNvSpPr>
          <p:nvPr/>
        </p:nvSpPr>
        <p:spPr bwMode="auto">
          <a:xfrm>
            <a:off x="1911350" y="4318000"/>
            <a:ext cx="117475" cy="104775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404" name="Rectangle 1100"/>
          <p:cNvSpPr>
            <a:spLocks noChangeArrowheads="1"/>
          </p:cNvSpPr>
          <p:nvPr/>
        </p:nvSpPr>
        <p:spPr bwMode="auto">
          <a:xfrm>
            <a:off x="1911350" y="4318000"/>
            <a:ext cx="117475" cy="10477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405" name="Rectangle 1101"/>
          <p:cNvSpPr>
            <a:spLocks noChangeArrowheads="1"/>
          </p:cNvSpPr>
          <p:nvPr/>
        </p:nvSpPr>
        <p:spPr bwMode="auto">
          <a:xfrm>
            <a:off x="2028825" y="4318000"/>
            <a:ext cx="117475" cy="104775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406" name="Rectangle 1102"/>
          <p:cNvSpPr>
            <a:spLocks noChangeArrowheads="1"/>
          </p:cNvSpPr>
          <p:nvPr/>
        </p:nvSpPr>
        <p:spPr bwMode="auto">
          <a:xfrm>
            <a:off x="2028825" y="4318000"/>
            <a:ext cx="117475" cy="10477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407" name="Rectangle 1103"/>
          <p:cNvSpPr>
            <a:spLocks noChangeArrowheads="1"/>
          </p:cNvSpPr>
          <p:nvPr/>
        </p:nvSpPr>
        <p:spPr bwMode="auto">
          <a:xfrm>
            <a:off x="2146300" y="4318000"/>
            <a:ext cx="120650" cy="104775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408" name="Rectangle 1104"/>
          <p:cNvSpPr>
            <a:spLocks noChangeArrowheads="1"/>
          </p:cNvSpPr>
          <p:nvPr/>
        </p:nvSpPr>
        <p:spPr bwMode="auto">
          <a:xfrm>
            <a:off x="2146300" y="4318000"/>
            <a:ext cx="120650" cy="10477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409" name="Rectangle 1105"/>
          <p:cNvSpPr>
            <a:spLocks noChangeArrowheads="1"/>
          </p:cNvSpPr>
          <p:nvPr/>
        </p:nvSpPr>
        <p:spPr bwMode="auto">
          <a:xfrm>
            <a:off x="2266950" y="4318000"/>
            <a:ext cx="115888" cy="104775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410" name="Rectangle 1106"/>
          <p:cNvSpPr>
            <a:spLocks noChangeArrowheads="1"/>
          </p:cNvSpPr>
          <p:nvPr/>
        </p:nvSpPr>
        <p:spPr bwMode="auto">
          <a:xfrm>
            <a:off x="2266950" y="4318000"/>
            <a:ext cx="115888" cy="10477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411" name="Rectangle 1107"/>
          <p:cNvSpPr>
            <a:spLocks noChangeArrowheads="1"/>
          </p:cNvSpPr>
          <p:nvPr/>
        </p:nvSpPr>
        <p:spPr bwMode="auto">
          <a:xfrm>
            <a:off x="2382838" y="4318000"/>
            <a:ext cx="117475" cy="104775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412" name="Rectangle 1108"/>
          <p:cNvSpPr>
            <a:spLocks noChangeArrowheads="1"/>
          </p:cNvSpPr>
          <p:nvPr/>
        </p:nvSpPr>
        <p:spPr bwMode="auto">
          <a:xfrm>
            <a:off x="2382838" y="4318000"/>
            <a:ext cx="117475" cy="10477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413" name="Rectangle 1109"/>
          <p:cNvSpPr>
            <a:spLocks noChangeArrowheads="1"/>
          </p:cNvSpPr>
          <p:nvPr/>
        </p:nvSpPr>
        <p:spPr bwMode="auto">
          <a:xfrm>
            <a:off x="2500313" y="4318000"/>
            <a:ext cx="120650" cy="104775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414" name="Rectangle 1110"/>
          <p:cNvSpPr>
            <a:spLocks noChangeArrowheads="1"/>
          </p:cNvSpPr>
          <p:nvPr/>
        </p:nvSpPr>
        <p:spPr bwMode="auto">
          <a:xfrm>
            <a:off x="2500313" y="4318000"/>
            <a:ext cx="120650" cy="10477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415" name="Rectangle 1111"/>
          <p:cNvSpPr>
            <a:spLocks noChangeArrowheads="1"/>
          </p:cNvSpPr>
          <p:nvPr/>
        </p:nvSpPr>
        <p:spPr bwMode="auto">
          <a:xfrm>
            <a:off x="2620963" y="4318000"/>
            <a:ext cx="117475" cy="104775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416" name="Rectangle 1112"/>
          <p:cNvSpPr>
            <a:spLocks noChangeArrowheads="1"/>
          </p:cNvSpPr>
          <p:nvPr/>
        </p:nvSpPr>
        <p:spPr bwMode="auto">
          <a:xfrm>
            <a:off x="2620963" y="4318000"/>
            <a:ext cx="117475" cy="10477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417" name="Rectangle 1113"/>
          <p:cNvSpPr>
            <a:spLocks noChangeArrowheads="1"/>
          </p:cNvSpPr>
          <p:nvPr/>
        </p:nvSpPr>
        <p:spPr bwMode="auto">
          <a:xfrm>
            <a:off x="2738438" y="4318000"/>
            <a:ext cx="120650" cy="104775"/>
          </a:xfrm>
          <a:prstGeom prst="rect">
            <a:avLst/>
          </a:prstGeom>
          <a:solidFill>
            <a:srgbClr val="FF0000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418" name="Rectangle 1114"/>
          <p:cNvSpPr>
            <a:spLocks noChangeArrowheads="1"/>
          </p:cNvSpPr>
          <p:nvPr/>
        </p:nvSpPr>
        <p:spPr bwMode="auto">
          <a:xfrm>
            <a:off x="2738438" y="4318000"/>
            <a:ext cx="120650" cy="10477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419" name="Rectangle 1115"/>
          <p:cNvSpPr>
            <a:spLocks noChangeArrowheads="1"/>
          </p:cNvSpPr>
          <p:nvPr/>
        </p:nvSpPr>
        <p:spPr bwMode="auto">
          <a:xfrm>
            <a:off x="2859088" y="4318000"/>
            <a:ext cx="117475" cy="104775"/>
          </a:xfrm>
          <a:prstGeom prst="rect">
            <a:avLst/>
          </a:prstGeom>
          <a:solidFill>
            <a:srgbClr val="9900CC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420" name="Rectangle 1116"/>
          <p:cNvSpPr>
            <a:spLocks noChangeArrowheads="1"/>
          </p:cNvSpPr>
          <p:nvPr/>
        </p:nvSpPr>
        <p:spPr bwMode="auto">
          <a:xfrm>
            <a:off x="2859088" y="4318000"/>
            <a:ext cx="117475" cy="104775"/>
          </a:xfrm>
          <a:prstGeom prst="rect">
            <a:avLst/>
          </a:prstGeom>
          <a:solidFill>
            <a:schemeClr val="bg1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421" name="Rectangle 1117"/>
          <p:cNvSpPr>
            <a:spLocks noChangeArrowheads="1"/>
          </p:cNvSpPr>
          <p:nvPr/>
        </p:nvSpPr>
        <p:spPr bwMode="auto">
          <a:xfrm>
            <a:off x="2976563" y="4318000"/>
            <a:ext cx="112712" cy="104775"/>
          </a:xfrm>
          <a:prstGeom prst="rect">
            <a:avLst/>
          </a:prstGeom>
          <a:solidFill>
            <a:srgbClr val="FF0000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422" name="Rectangle 1118"/>
          <p:cNvSpPr>
            <a:spLocks noChangeArrowheads="1"/>
          </p:cNvSpPr>
          <p:nvPr/>
        </p:nvSpPr>
        <p:spPr bwMode="auto">
          <a:xfrm>
            <a:off x="2976563" y="4318000"/>
            <a:ext cx="112712" cy="10477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423" name="Rectangle 1119"/>
          <p:cNvSpPr>
            <a:spLocks noChangeArrowheads="1"/>
          </p:cNvSpPr>
          <p:nvPr/>
        </p:nvSpPr>
        <p:spPr bwMode="auto">
          <a:xfrm>
            <a:off x="3089275" y="4318000"/>
            <a:ext cx="120650" cy="104775"/>
          </a:xfrm>
          <a:prstGeom prst="rect">
            <a:avLst/>
          </a:prstGeom>
          <a:solidFill>
            <a:schemeClr val="bg1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424" name="Rectangle 1120"/>
          <p:cNvSpPr>
            <a:spLocks noChangeArrowheads="1"/>
          </p:cNvSpPr>
          <p:nvPr/>
        </p:nvSpPr>
        <p:spPr bwMode="auto">
          <a:xfrm>
            <a:off x="3089275" y="4318000"/>
            <a:ext cx="120650" cy="10477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425" name="Rectangle 1121"/>
          <p:cNvSpPr>
            <a:spLocks noChangeArrowheads="1"/>
          </p:cNvSpPr>
          <p:nvPr/>
        </p:nvSpPr>
        <p:spPr bwMode="auto">
          <a:xfrm>
            <a:off x="3209925" y="4318000"/>
            <a:ext cx="120650" cy="104775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426" name="Rectangle 1122"/>
          <p:cNvSpPr>
            <a:spLocks noChangeArrowheads="1"/>
          </p:cNvSpPr>
          <p:nvPr/>
        </p:nvSpPr>
        <p:spPr bwMode="auto">
          <a:xfrm>
            <a:off x="3209925" y="4318000"/>
            <a:ext cx="120650" cy="10477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427" name="Rectangle 1123"/>
          <p:cNvSpPr>
            <a:spLocks noChangeArrowheads="1"/>
          </p:cNvSpPr>
          <p:nvPr/>
        </p:nvSpPr>
        <p:spPr bwMode="auto">
          <a:xfrm>
            <a:off x="3330575" y="4318000"/>
            <a:ext cx="117475" cy="104775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428" name="Rectangle 1124"/>
          <p:cNvSpPr>
            <a:spLocks noChangeArrowheads="1"/>
          </p:cNvSpPr>
          <p:nvPr/>
        </p:nvSpPr>
        <p:spPr bwMode="auto">
          <a:xfrm>
            <a:off x="3330575" y="4318000"/>
            <a:ext cx="117475" cy="10477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429" name="Rectangle 1125"/>
          <p:cNvSpPr>
            <a:spLocks noChangeArrowheads="1"/>
          </p:cNvSpPr>
          <p:nvPr/>
        </p:nvSpPr>
        <p:spPr bwMode="auto">
          <a:xfrm>
            <a:off x="3448050" y="4318000"/>
            <a:ext cx="115888" cy="104775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430" name="Rectangle 1126"/>
          <p:cNvSpPr>
            <a:spLocks noChangeArrowheads="1"/>
          </p:cNvSpPr>
          <p:nvPr/>
        </p:nvSpPr>
        <p:spPr bwMode="auto">
          <a:xfrm>
            <a:off x="3448050" y="4318000"/>
            <a:ext cx="115888" cy="10477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431" name="Rectangle 1127"/>
          <p:cNvSpPr>
            <a:spLocks noChangeArrowheads="1"/>
          </p:cNvSpPr>
          <p:nvPr/>
        </p:nvSpPr>
        <p:spPr bwMode="auto">
          <a:xfrm>
            <a:off x="3563938" y="4318000"/>
            <a:ext cx="117475" cy="104775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432" name="Rectangle 1128"/>
          <p:cNvSpPr>
            <a:spLocks noChangeArrowheads="1"/>
          </p:cNvSpPr>
          <p:nvPr/>
        </p:nvSpPr>
        <p:spPr bwMode="auto">
          <a:xfrm>
            <a:off x="3563938" y="4318000"/>
            <a:ext cx="117475" cy="10477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433" name="Rectangle 1129"/>
          <p:cNvSpPr>
            <a:spLocks noChangeArrowheads="1"/>
          </p:cNvSpPr>
          <p:nvPr/>
        </p:nvSpPr>
        <p:spPr bwMode="auto">
          <a:xfrm>
            <a:off x="1677988" y="4422775"/>
            <a:ext cx="117475" cy="106363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434" name="Rectangle 1130"/>
          <p:cNvSpPr>
            <a:spLocks noChangeArrowheads="1"/>
          </p:cNvSpPr>
          <p:nvPr/>
        </p:nvSpPr>
        <p:spPr bwMode="auto">
          <a:xfrm>
            <a:off x="1677988" y="4422775"/>
            <a:ext cx="117475" cy="106363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435" name="Rectangle 1131"/>
          <p:cNvSpPr>
            <a:spLocks noChangeArrowheads="1"/>
          </p:cNvSpPr>
          <p:nvPr/>
        </p:nvSpPr>
        <p:spPr bwMode="auto">
          <a:xfrm>
            <a:off x="1795463" y="4422775"/>
            <a:ext cx="115887" cy="106363"/>
          </a:xfrm>
          <a:prstGeom prst="rect">
            <a:avLst/>
          </a:prstGeom>
          <a:solidFill>
            <a:srgbClr val="FF33CC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436" name="Rectangle 1132"/>
          <p:cNvSpPr>
            <a:spLocks noChangeArrowheads="1"/>
          </p:cNvSpPr>
          <p:nvPr/>
        </p:nvSpPr>
        <p:spPr bwMode="auto">
          <a:xfrm>
            <a:off x="1795463" y="4422775"/>
            <a:ext cx="115887" cy="106363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437" name="Rectangle 1133"/>
          <p:cNvSpPr>
            <a:spLocks noChangeArrowheads="1"/>
          </p:cNvSpPr>
          <p:nvPr/>
        </p:nvSpPr>
        <p:spPr bwMode="auto">
          <a:xfrm>
            <a:off x="1911350" y="4422775"/>
            <a:ext cx="117475" cy="106363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438" name="Rectangle 1134"/>
          <p:cNvSpPr>
            <a:spLocks noChangeArrowheads="1"/>
          </p:cNvSpPr>
          <p:nvPr/>
        </p:nvSpPr>
        <p:spPr bwMode="auto">
          <a:xfrm>
            <a:off x="1911350" y="4422775"/>
            <a:ext cx="117475" cy="106363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439" name="Rectangle 1135"/>
          <p:cNvSpPr>
            <a:spLocks noChangeArrowheads="1"/>
          </p:cNvSpPr>
          <p:nvPr/>
        </p:nvSpPr>
        <p:spPr bwMode="auto">
          <a:xfrm>
            <a:off x="2028825" y="4422775"/>
            <a:ext cx="117475" cy="106363"/>
          </a:xfrm>
          <a:prstGeom prst="rect">
            <a:avLst/>
          </a:prstGeom>
          <a:solidFill>
            <a:srgbClr val="FF99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440" name="Rectangle 1136"/>
          <p:cNvSpPr>
            <a:spLocks noChangeArrowheads="1"/>
          </p:cNvSpPr>
          <p:nvPr/>
        </p:nvSpPr>
        <p:spPr bwMode="auto">
          <a:xfrm>
            <a:off x="2028825" y="4422775"/>
            <a:ext cx="117475" cy="106363"/>
          </a:xfrm>
          <a:prstGeom prst="rect">
            <a:avLst/>
          </a:prstGeom>
          <a:solidFill>
            <a:srgbClr val="FF33CC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441" name="Rectangle 1137"/>
          <p:cNvSpPr>
            <a:spLocks noChangeArrowheads="1"/>
          </p:cNvSpPr>
          <p:nvPr/>
        </p:nvSpPr>
        <p:spPr bwMode="auto">
          <a:xfrm>
            <a:off x="2146300" y="4422775"/>
            <a:ext cx="120650" cy="106363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442" name="Rectangle 1138"/>
          <p:cNvSpPr>
            <a:spLocks noChangeArrowheads="1"/>
          </p:cNvSpPr>
          <p:nvPr/>
        </p:nvSpPr>
        <p:spPr bwMode="auto">
          <a:xfrm>
            <a:off x="2146300" y="4422775"/>
            <a:ext cx="120650" cy="106363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443" name="Rectangle 1139"/>
          <p:cNvSpPr>
            <a:spLocks noChangeArrowheads="1"/>
          </p:cNvSpPr>
          <p:nvPr/>
        </p:nvSpPr>
        <p:spPr bwMode="auto">
          <a:xfrm>
            <a:off x="2266950" y="4422775"/>
            <a:ext cx="115888" cy="106363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444" name="Rectangle 1140"/>
          <p:cNvSpPr>
            <a:spLocks noChangeArrowheads="1"/>
          </p:cNvSpPr>
          <p:nvPr/>
        </p:nvSpPr>
        <p:spPr bwMode="auto">
          <a:xfrm>
            <a:off x="2266950" y="4422775"/>
            <a:ext cx="115888" cy="106363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445" name="Rectangle 1141"/>
          <p:cNvSpPr>
            <a:spLocks noChangeArrowheads="1"/>
          </p:cNvSpPr>
          <p:nvPr/>
        </p:nvSpPr>
        <p:spPr bwMode="auto">
          <a:xfrm>
            <a:off x="2382838" y="4422775"/>
            <a:ext cx="117475" cy="106363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446" name="Rectangle 1142"/>
          <p:cNvSpPr>
            <a:spLocks noChangeArrowheads="1"/>
          </p:cNvSpPr>
          <p:nvPr/>
        </p:nvSpPr>
        <p:spPr bwMode="auto">
          <a:xfrm>
            <a:off x="2382838" y="4422775"/>
            <a:ext cx="117475" cy="106363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447" name="Rectangle 1143"/>
          <p:cNvSpPr>
            <a:spLocks noChangeArrowheads="1"/>
          </p:cNvSpPr>
          <p:nvPr/>
        </p:nvSpPr>
        <p:spPr bwMode="auto">
          <a:xfrm>
            <a:off x="2500313" y="4422775"/>
            <a:ext cx="120650" cy="106363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448" name="Rectangle 1144"/>
          <p:cNvSpPr>
            <a:spLocks noChangeArrowheads="1"/>
          </p:cNvSpPr>
          <p:nvPr/>
        </p:nvSpPr>
        <p:spPr bwMode="auto">
          <a:xfrm>
            <a:off x="2500313" y="4422775"/>
            <a:ext cx="120650" cy="106363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449" name="Rectangle 1145"/>
          <p:cNvSpPr>
            <a:spLocks noChangeArrowheads="1"/>
          </p:cNvSpPr>
          <p:nvPr/>
        </p:nvSpPr>
        <p:spPr bwMode="auto">
          <a:xfrm>
            <a:off x="2620963" y="4422775"/>
            <a:ext cx="117475" cy="106363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450" name="Rectangle 1146"/>
          <p:cNvSpPr>
            <a:spLocks noChangeArrowheads="1"/>
          </p:cNvSpPr>
          <p:nvPr/>
        </p:nvSpPr>
        <p:spPr bwMode="auto">
          <a:xfrm>
            <a:off x="2620963" y="4422775"/>
            <a:ext cx="117475" cy="106363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451" name="Rectangle 1147"/>
          <p:cNvSpPr>
            <a:spLocks noChangeArrowheads="1"/>
          </p:cNvSpPr>
          <p:nvPr/>
        </p:nvSpPr>
        <p:spPr bwMode="auto">
          <a:xfrm>
            <a:off x="2738438" y="4422775"/>
            <a:ext cx="120650" cy="106363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452" name="Rectangle 1148"/>
          <p:cNvSpPr>
            <a:spLocks noChangeArrowheads="1"/>
          </p:cNvSpPr>
          <p:nvPr/>
        </p:nvSpPr>
        <p:spPr bwMode="auto">
          <a:xfrm>
            <a:off x="2738438" y="4422775"/>
            <a:ext cx="120650" cy="106363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453" name="Rectangle 1149"/>
          <p:cNvSpPr>
            <a:spLocks noChangeArrowheads="1"/>
          </p:cNvSpPr>
          <p:nvPr/>
        </p:nvSpPr>
        <p:spPr bwMode="auto">
          <a:xfrm>
            <a:off x="2859088" y="4422775"/>
            <a:ext cx="117475" cy="106363"/>
          </a:xfrm>
          <a:prstGeom prst="rect">
            <a:avLst/>
          </a:prstGeom>
          <a:solidFill>
            <a:srgbClr val="FF0000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454" name="Rectangle 1150"/>
          <p:cNvSpPr>
            <a:spLocks noChangeArrowheads="1"/>
          </p:cNvSpPr>
          <p:nvPr/>
        </p:nvSpPr>
        <p:spPr bwMode="auto">
          <a:xfrm>
            <a:off x="2859088" y="4422775"/>
            <a:ext cx="117475" cy="106363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455" name="Rectangle 1151"/>
          <p:cNvSpPr>
            <a:spLocks noChangeArrowheads="1"/>
          </p:cNvSpPr>
          <p:nvPr/>
        </p:nvSpPr>
        <p:spPr bwMode="auto">
          <a:xfrm>
            <a:off x="2976563" y="4422775"/>
            <a:ext cx="112712" cy="106363"/>
          </a:xfrm>
          <a:prstGeom prst="rect">
            <a:avLst/>
          </a:prstGeom>
          <a:solidFill>
            <a:srgbClr val="0000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456" name="Rectangle 1152"/>
          <p:cNvSpPr>
            <a:spLocks noChangeArrowheads="1"/>
          </p:cNvSpPr>
          <p:nvPr/>
        </p:nvSpPr>
        <p:spPr bwMode="auto">
          <a:xfrm>
            <a:off x="2976563" y="4422775"/>
            <a:ext cx="112712" cy="106363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457" name="Rectangle 1153"/>
          <p:cNvSpPr>
            <a:spLocks noChangeArrowheads="1"/>
          </p:cNvSpPr>
          <p:nvPr/>
        </p:nvSpPr>
        <p:spPr bwMode="auto">
          <a:xfrm>
            <a:off x="3089275" y="4422775"/>
            <a:ext cx="120650" cy="106363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458" name="Rectangle 1154"/>
          <p:cNvSpPr>
            <a:spLocks noChangeArrowheads="1"/>
          </p:cNvSpPr>
          <p:nvPr/>
        </p:nvSpPr>
        <p:spPr bwMode="auto">
          <a:xfrm>
            <a:off x="3089275" y="4422775"/>
            <a:ext cx="120650" cy="106363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459" name="Rectangle 1155"/>
          <p:cNvSpPr>
            <a:spLocks noChangeArrowheads="1"/>
          </p:cNvSpPr>
          <p:nvPr/>
        </p:nvSpPr>
        <p:spPr bwMode="auto">
          <a:xfrm>
            <a:off x="3209925" y="4422775"/>
            <a:ext cx="120650" cy="106363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460" name="Rectangle 1156"/>
          <p:cNvSpPr>
            <a:spLocks noChangeArrowheads="1"/>
          </p:cNvSpPr>
          <p:nvPr/>
        </p:nvSpPr>
        <p:spPr bwMode="auto">
          <a:xfrm>
            <a:off x="3209925" y="4422775"/>
            <a:ext cx="120650" cy="106363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461" name="Rectangle 1157"/>
          <p:cNvSpPr>
            <a:spLocks noChangeArrowheads="1"/>
          </p:cNvSpPr>
          <p:nvPr/>
        </p:nvSpPr>
        <p:spPr bwMode="auto">
          <a:xfrm>
            <a:off x="3330575" y="4422775"/>
            <a:ext cx="117475" cy="106363"/>
          </a:xfrm>
          <a:prstGeom prst="rect">
            <a:avLst/>
          </a:prstGeom>
          <a:solidFill>
            <a:srgbClr val="0000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462" name="Rectangle 1158"/>
          <p:cNvSpPr>
            <a:spLocks noChangeArrowheads="1"/>
          </p:cNvSpPr>
          <p:nvPr/>
        </p:nvSpPr>
        <p:spPr bwMode="auto">
          <a:xfrm>
            <a:off x="3330575" y="4422775"/>
            <a:ext cx="117475" cy="106363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463" name="Rectangle 1159"/>
          <p:cNvSpPr>
            <a:spLocks noChangeArrowheads="1"/>
          </p:cNvSpPr>
          <p:nvPr/>
        </p:nvSpPr>
        <p:spPr bwMode="auto">
          <a:xfrm>
            <a:off x="3448050" y="4422775"/>
            <a:ext cx="115888" cy="106363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464" name="Rectangle 1160"/>
          <p:cNvSpPr>
            <a:spLocks noChangeArrowheads="1"/>
          </p:cNvSpPr>
          <p:nvPr/>
        </p:nvSpPr>
        <p:spPr bwMode="auto">
          <a:xfrm>
            <a:off x="3448050" y="4422775"/>
            <a:ext cx="115888" cy="106363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465" name="Rectangle 1161"/>
          <p:cNvSpPr>
            <a:spLocks noChangeArrowheads="1"/>
          </p:cNvSpPr>
          <p:nvPr/>
        </p:nvSpPr>
        <p:spPr bwMode="auto">
          <a:xfrm>
            <a:off x="3563938" y="4422775"/>
            <a:ext cx="117475" cy="106363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466" name="Rectangle 1162"/>
          <p:cNvSpPr>
            <a:spLocks noChangeArrowheads="1"/>
          </p:cNvSpPr>
          <p:nvPr/>
        </p:nvSpPr>
        <p:spPr bwMode="auto">
          <a:xfrm>
            <a:off x="3563938" y="4422775"/>
            <a:ext cx="117475" cy="106363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467" name="Rectangle 1163"/>
          <p:cNvSpPr>
            <a:spLocks noChangeArrowheads="1"/>
          </p:cNvSpPr>
          <p:nvPr/>
        </p:nvSpPr>
        <p:spPr bwMode="auto">
          <a:xfrm>
            <a:off x="1677988" y="4529138"/>
            <a:ext cx="117475" cy="111125"/>
          </a:xfrm>
          <a:prstGeom prst="rect">
            <a:avLst/>
          </a:prstGeom>
          <a:solidFill>
            <a:srgbClr val="99FF99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468" name="Rectangle 1164"/>
          <p:cNvSpPr>
            <a:spLocks noChangeArrowheads="1"/>
          </p:cNvSpPr>
          <p:nvPr/>
        </p:nvSpPr>
        <p:spPr bwMode="auto">
          <a:xfrm>
            <a:off x="1677988" y="4529138"/>
            <a:ext cx="117475" cy="111125"/>
          </a:xfrm>
          <a:prstGeom prst="rect">
            <a:avLst/>
          </a:prstGeom>
          <a:solidFill>
            <a:srgbClr val="33CC33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469" name="Rectangle 1165"/>
          <p:cNvSpPr>
            <a:spLocks noChangeArrowheads="1"/>
          </p:cNvSpPr>
          <p:nvPr/>
        </p:nvSpPr>
        <p:spPr bwMode="auto">
          <a:xfrm>
            <a:off x="1795463" y="4529138"/>
            <a:ext cx="115887" cy="111125"/>
          </a:xfrm>
          <a:prstGeom prst="rect">
            <a:avLst/>
          </a:prstGeom>
          <a:solidFill>
            <a:srgbClr val="99FF99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470" name="Rectangle 1166"/>
          <p:cNvSpPr>
            <a:spLocks noChangeArrowheads="1"/>
          </p:cNvSpPr>
          <p:nvPr/>
        </p:nvSpPr>
        <p:spPr bwMode="auto">
          <a:xfrm>
            <a:off x="1795463" y="4529138"/>
            <a:ext cx="115887" cy="111125"/>
          </a:xfrm>
          <a:prstGeom prst="rect">
            <a:avLst/>
          </a:prstGeom>
          <a:solidFill>
            <a:srgbClr val="33CC33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471" name="Rectangle 1167"/>
          <p:cNvSpPr>
            <a:spLocks noChangeArrowheads="1"/>
          </p:cNvSpPr>
          <p:nvPr/>
        </p:nvSpPr>
        <p:spPr bwMode="auto">
          <a:xfrm>
            <a:off x="1911350" y="4529138"/>
            <a:ext cx="117475" cy="111125"/>
          </a:xfrm>
          <a:prstGeom prst="rect">
            <a:avLst/>
          </a:prstGeom>
          <a:solidFill>
            <a:srgbClr val="99FF99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472" name="Rectangle 1168"/>
          <p:cNvSpPr>
            <a:spLocks noChangeArrowheads="1"/>
          </p:cNvSpPr>
          <p:nvPr/>
        </p:nvSpPr>
        <p:spPr bwMode="auto">
          <a:xfrm>
            <a:off x="1911350" y="4529138"/>
            <a:ext cx="117475" cy="111125"/>
          </a:xfrm>
          <a:prstGeom prst="rect">
            <a:avLst/>
          </a:prstGeom>
          <a:solidFill>
            <a:srgbClr val="33CC33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473" name="Rectangle 1169"/>
          <p:cNvSpPr>
            <a:spLocks noChangeArrowheads="1"/>
          </p:cNvSpPr>
          <p:nvPr/>
        </p:nvSpPr>
        <p:spPr bwMode="auto">
          <a:xfrm>
            <a:off x="2028825" y="4529138"/>
            <a:ext cx="117475" cy="111125"/>
          </a:xfrm>
          <a:prstGeom prst="rect">
            <a:avLst/>
          </a:prstGeom>
          <a:solidFill>
            <a:srgbClr val="99FF99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474" name="Rectangle 1170"/>
          <p:cNvSpPr>
            <a:spLocks noChangeArrowheads="1"/>
          </p:cNvSpPr>
          <p:nvPr/>
        </p:nvSpPr>
        <p:spPr bwMode="auto">
          <a:xfrm>
            <a:off x="2028825" y="4529138"/>
            <a:ext cx="117475" cy="111125"/>
          </a:xfrm>
          <a:prstGeom prst="rect">
            <a:avLst/>
          </a:prstGeom>
          <a:solidFill>
            <a:srgbClr val="33CC33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475" name="Rectangle 1171"/>
          <p:cNvSpPr>
            <a:spLocks noChangeArrowheads="1"/>
          </p:cNvSpPr>
          <p:nvPr/>
        </p:nvSpPr>
        <p:spPr bwMode="auto">
          <a:xfrm>
            <a:off x="2146300" y="4529138"/>
            <a:ext cx="120650" cy="111125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476" name="Rectangle 1172"/>
          <p:cNvSpPr>
            <a:spLocks noChangeArrowheads="1"/>
          </p:cNvSpPr>
          <p:nvPr/>
        </p:nvSpPr>
        <p:spPr bwMode="auto">
          <a:xfrm>
            <a:off x="2146300" y="4529138"/>
            <a:ext cx="120650" cy="11112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477" name="Rectangle 1173"/>
          <p:cNvSpPr>
            <a:spLocks noChangeArrowheads="1"/>
          </p:cNvSpPr>
          <p:nvPr/>
        </p:nvSpPr>
        <p:spPr bwMode="auto">
          <a:xfrm>
            <a:off x="2266950" y="4529138"/>
            <a:ext cx="115888" cy="111125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478" name="Rectangle 1174"/>
          <p:cNvSpPr>
            <a:spLocks noChangeArrowheads="1"/>
          </p:cNvSpPr>
          <p:nvPr/>
        </p:nvSpPr>
        <p:spPr bwMode="auto">
          <a:xfrm>
            <a:off x="2266950" y="4529138"/>
            <a:ext cx="115888" cy="11112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479" name="Rectangle 1175"/>
          <p:cNvSpPr>
            <a:spLocks noChangeArrowheads="1"/>
          </p:cNvSpPr>
          <p:nvPr/>
        </p:nvSpPr>
        <p:spPr bwMode="auto">
          <a:xfrm>
            <a:off x="2382838" y="4529138"/>
            <a:ext cx="117475" cy="111125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480" name="Rectangle 1176"/>
          <p:cNvSpPr>
            <a:spLocks noChangeArrowheads="1"/>
          </p:cNvSpPr>
          <p:nvPr/>
        </p:nvSpPr>
        <p:spPr bwMode="auto">
          <a:xfrm>
            <a:off x="2382838" y="4529138"/>
            <a:ext cx="117475" cy="11112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481" name="Rectangle 1177"/>
          <p:cNvSpPr>
            <a:spLocks noChangeArrowheads="1"/>
          </p:cNvSpPr>
          <p:nvPr/>
        </p:nvSpPr>
        <p:spPr bwMode="auto">
          <a:xfrm>
            <a:off x="2500313" y="4529138"/>
            <a:ext cx="120650" cy="111125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482" name="Rectangle 1178"/>
          <p:cNvSpPr>
            <a:spLocks noChangeArrowheads="1"/>
          </p:cNvSpPr>
          <p:nvPr/>
        </p:nvSpPr>
        <p:spPr bwMode="auto">
          <a:xfrm>
            <a:off x="2500313" y="4529138"/>
            <a:ext cx="120650" cy="11112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483" name="Rectangle 1179"/>
          <p:cNvSpPr>
            <a:spLocks noChangeArrowheads="1"/>
          </p:cNvSpPr>
          <p:nvPr/>
        </p:nvSpPr>
        <p:spPr bwMode="auto">
          <a:xfrm>
            <a:off x="2620963" y="4529138"/>
            <a:ext cx="117475" cy="111125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484" name="Rectangle 1180"/>
          <p:cNvSpPr>
            <a:spLocks noChangeArrowheads="1"/>
          </p:cNvSpPr>
          <p:nvPr/>
        </p:nvSpPr>
        <p:spPr bwMode="auto">
          <a:xfrm>
            <a:off x="2620963" y="4529138"/>
            <a:ext cx="117475" cy="11112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485" name="Rectangle 1181"/>
          <p:cNvSpPr>
            <a:spLocks noChangeArrowheads="1"/>
          </p:cNvSpPr>
          <p:nvPr/>
        </p:nvSpPr>
        <p:spPr bwMode="auto">
          <a:xfrm>
            <a:off x="2738438" y="4529138"/>
            <a:ext cx="120650" cy="111125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486" name="Rectangle 1182"/>
          <p:cNvSpPr>
            <a:spLocks noChangeArrowheads="1"/>
          </p:cNvSpPr>
          <p:nvPr/>
        </p:nvSpPr>
        <p:spPr bwMode="auto">
          <a:xfrm>
            <a:off x="2738438" y="4529138"/>
            <a:ext cx="120650" cy="11112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487" name="Rectangle 1183"/>
          <p:cNvSpPr>
            <a:spLocks noChangeArrowheads="1"/>
          </p:cNvSpPr>
          <p:nvPr/>
        </p:nvSpPr>
        <p:spPr bwMode="auto">
          <a:xfrm>
            <a:off x="2859088" y="4529138"/>
            <a:ext cx="117475" cy="111125"/>
          </a:xfrm>
          <a:prstGeom prst="rect">
            <a:avLst/>
          </a:prstGeom>
          <a:solidFill>
            <a:srgbClr val="0000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488" name="Rectangle 1184"/>
          <p:cNvSpPr>
            <a:spLocks noChangeArrowheads="1"/>
          </p:cNvSpPr>
          <p:nvPr/>
        </p:nvSpPr>
        <p:spPr bwMode="auto">
          <a:xfrm>
            <a:off x="2859088" y="4529138"/>
            <a:ext cx="117475" cy="11112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489" name="Rectangle 1185"/>
          <p:cNvSpPr>
            <a:spLocks noChangeArrowheads="1"/>
          </p:cNvSpPr>
          <p:nvPr/>
        </p:nvSpPr>
        <p:spPr bwMode="auto">
          <a:xfrm>
            <a:off x="2976563" y="4529138"/>
            <a:ext cx="112712" cy="111125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490" name="Rectangle 1186"/>
          <p:cNvSpPr>
            <a:spLocks noChangeArrowheads="1"/>
          </p:cNvSpPr>
          <p:nvPr/>
        </p:nvSpPr>
        <p:spPr bwMode="auto">
          <a:xfrm>
            <a:off x="2976563" y="4529138"/>
            <a:ext cx="112712" cy="11112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491" name="Rectangle 1187"/>
          <p:cNvSpPr>
            <a:spLocks noChangeArrowheads="1"/>
          </p:cNvSpPr>
          <p:nvPr/>
        </p:nvSpPr>
        <p:spPr bwMode="auto">
          <a:xfrm>
            <a:off x="3089275" y="4529138"/>
            <a:ext cx="120650" cy="111125"/>
          </a:xfrm>
          <a:prstGeom prst="rect">
            <a:avLst/>
          </a:prstGeom>
          <a:solidFill>
            <a:srgbClr val="0000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492" name="Rectangle 1188"/>
          <p:cNvSpPr>
            <a:spLocks noChangeArrowheads="1"/>
          </p:cNvSpPr>
          <p:nvPr/>
        </p:nvSpPr>
        <p:spPr bwMode="auto">
          <a:xfrm>
            <a:off x="3089275" y="4529138"/>
            <a:ext cx="120650" cy="11112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493" name="Rectangle 1189"/>
          <p:cNvSpPr>
            <a:spLocks noChangeArrowheads="1"/>
          </p:cNvSpPr>
          <p:nvPr/>
        </p:nvSpPr>
        <p:spPr bwMode="auto">
          <a:xfrm>
            <a:off x="3209925" y="4529138"/>
            <a:ext cx="120650" cy="111125"/>
          </a:xfrm>
          <a:prstGeom prst="rect">
            <a:avLst/>
          </a:prstGeom>
          <a:solidFill>
            <a:srgbClr val="0000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494" name="Rectangle 1190"/>
          <p:cNvSpPr>
            <a:spLocks noChangeArrowheads="1"/>
          </p:cNvSpPr>
          <p:nvPr/>
        </p:nvSpPr>
        <p:spPr bwMode="auto">
          <a:xfrm>
            <a:off x="3209925" y="4529138"/>
            <a:ext cx="120650" cy="11112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495" name="Rectangle 1191"/>
          <p:cNvSpPr>
            <a:spLocks noChangeArrowheads="1"/>
          </p:cNvSpPr>
          <p:nvPr/>
        </p:nvSpPr>
        <p:spPr bwMode="auto">
          <a:xfrm>
            <a:off x="3330575" y="4529138"/>
            <a:ext cx="117475" cy="111125"/>
          </a:xfrm>
          <a:prstGeom prst="rect">
            <a:avLst/>
          </a:prstGeom>
          <a:solidFill>
            <a:srgbClr val="0000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496" name="Rectangle 1192"/>
          <p:cNvSpPr>
            <a:spLocks noChangeArrowheads="1"/>
          </p:cNvSpPr>
          <p:nvPr/>
        </p:nvSpPr>
        <p:spPr bwMode="auto">
          <a:xfrm>
            <a:off x="3330575" y="4529138"/>
            <a:ext cx="117475" cy="11112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497" name="Rectangle 1193"/>
          <p:cNvSpPr>
            <a:spLocks noChangeArrowheads="1"/>
          </p:cNvSpPr>
          <p:nvPr/>
        </p:nvSpPr>
        <p:spPr bwMode="auto">
          <a:xfrm>
            <a:off x="3448050" y="4529138"/>
            <a:ext cx="115888" cy="111125"/>
          </a:xfrm>
          <a:prstGeom prst="rect">
            <a:avLst/>
          </a:prstGeom>
          <a:solidFill>
            <a:srgbClr val="0000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498" name="Rectangle 1194"/>
          <p:cNvSpPr>
            <a:spLocks noChangeArrowheads="1"/>
          </p:cNvSpPr>
          <p:nvPr/>
        </p:nvSpPr>
        <p:spPr bwMode="auto">
          <a:xfrm>
            <a:off x="3448050" y="4529138"/>
            <a:ext cx="115888" cy="11112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499" name="Rectangle 1195"/>
          <p:cNvSpPr>
            <a:spLocks noChangeArrowheads="1"/>
          </p:cNvSpPr>
          <p:nvPr/>
        </p:nvSpPr>
        <p:spPr bwMode="auto">
          <a:xfrm>
            <a:off x="3563938" y="4529138"/>
            <a:ext cx="117475" cy="111125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00" name="Rectangle 1196"/>
          <p:cNvSpPr>
            <a:spLocks noChangeArrowheads="1"/>
          </p:cNvSpPr>
          <p:nvPr/>
        </p:nvSpPr>
        <p:spPr bwMode="auto">
          <a:xfrm>
            <a:off x="3563938" y="4529138"/>
            <a:ext cx="117475" cy="11112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01" name="Rectangle 1197"/>
          <p:cNvSpPr>
            <a:spLocks noChangeArrowheads="1"/>
          </p:cNvSpPr>
          <p:nvPr/>
        </p:nvSpPr>
        <p:spPr bwMode="auto">
          <a:xfrm>
            <a:off x="1677988" y="4640263"/>
            <a:ext cx="117475" cy="104775"/>
          </a:xfrm>
          <a:prstGeom prst="rect">
            <a:avLst/>
          </a:prstGeom>
          <a:solidFill>
            <a:srgbClr val="99FF99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02" name="Rectangle 1198"/>
          <p:cNvSpPr>
            <a:spLocks noChangeArrowheads="1"/>
          </p:cNvSpPr>
          <p:nvPr/>
        </p:nvSpPr>
        <p:spPr bwMode="auto">
          <a:xfrm>
            <a:off x="1677988" y="4640263"/>
            <a:ext cx="117475" cy="104775"/>
          </a:xfrm>
          <a:prstGeom prst="rect">
            <a:avLst/>
          </a:prstGeom>
          <a:solidFill>
            <a:srgbClr val="33CC33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03" name="Rectangle 1199"/>
          <p:cNvSpPr>
            <a:spLocks noChangeArrowheads="1"/>
          </p:cNvSpPr>
          <p:nvPr/>
        </p:nvSpPr>
        <p:spPr bwMode="auto">
          <a:xfrm>
            <a:off x="1795463" y="4640263"/>
            <a:ext cx="115887" cy="104775"/>
          </a:xfrm>
          <a:prstGeom prst="rect">
            <a:avLst/>
          </a:prstGeom>
          <a:solidFill>
            <a:srgbClr val="99FF99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04" name="Rectangle 1200"/>
          <p:cNvSpPr>
            <a:spLocks noChangeArrowheads="1"/>
          </p:cNvSpPr>
          <p:nvPr/>
        </p:nvSpPr>
        <p:spPr bwMode="auto">
          <a:xfrm>
            <a:off x="1795463" y="4640263"/>
            <a:ext cx="115887" cy="104775"/>
          </a:xfrm>
          <a:prstGeom prst="rect">
            <a:avLst/>
          </a:prstGeom>
          <a:solidFill>
            <a:srgbClr val="33CC33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05" name="Rectangle 1201"/>
          <p:cNvSpPr>
            <a:spLocks noChangeArrowheads="1"/>
          </p:cNvSpPr>
          <p:nvPr/>
        </p:nvSpPr>
        <p:spPr bwMode="auto">
          <a:xfrm>
            <a:off x="1911350" y="4640263"/>
            <a:ext cx="117475" cy="104775"/>
          </a:xfrm>
          <a:prstGeom prst="rect">
            <a:avLst/>
          </a:prstGeom>
          <a:solidFill>
            <a:srgbClr val="99FF99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06" name="Rectangle 1202"/>
          <p:cNvSpPr>
            <a:spLocks noChangeArrowheads="1"/>
          </p:cNvSpPr>
          <p:nvPr/>
        </p:nvSpPr>
        <p:spPr bwMode="auto">
          <a:xfrm>
            <a:off x="1911350" y="4640263"/>
            <a:ext cx="117475" cy="104775"/>
          </a:xfrm>
          <a:prstGeom prst="rect">
            <a:avLst/>
          </a:prstGeom>
          <a:solidFill>
            <a:srgbClr val="33CC33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07" name="Rectangle 1203"/>
          <p:cNvSpPr>
            <a:spLocks noChangeArrowheads="1"/>
          </p:cNvSpPr>
          <p:nvPr/>
        </p:nvSpPr>
        <p:spPr bwMode="auto">
          <a:xfrm>
            <a:off x="2028825" y="4640263"/>
            <a:ext cx="117475" cy="104775"/>
          </a:xfrm>
          <a:prstGeom prst="rect">
            <a:avLst/>
          </a:prstGeom>
          <a:solidFill>
            <a:srgbClr val="99FF99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08" name="Rectangle 1204"/>
          <p:cNvSpPr>
            <a:spLocks noChangeArrowheads="1"/>
          </p:cNvSpPr>
          <p:nvPr/>
        </p:nvSpPr>
        <p:spPr bwMode="auto">
          <a:xfrm>
            <a:off x="2028825" y="4640263"/>
            <a:ext cx="117475" cy="104775"/>
          </a:xfrm>
          <a:prstGeom prst="rect">
            <a:avLst/>
          </a:prstGeom>
          <a:solidFill>
            <a:srgbClr val="33CC33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09" name="Rectangle 1205"/>
          <p:cNvSpPr>
            <a:spLocks noChangeArrowheads="1"/>
          </p:cNvSpPr>
          <p:nvPr/>
        </p:nvSpPr>
        <p:spPr bwMode="auto">
          <a:xfrm>
            <a:off x="2146300" y="4640263"/>
            <a:ext cx="120650" cy="104775"/>
          </a:xfrm>
          <a:prstGeom prst="rect">
            <a:avLst/>
          </a:prstGeom>
          <a:solidFill>
            <a:srgbClr val="33CC33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10" name="Rectangle 1206"/>
          <p:cNvSpPr>
            <a:spLocks noChangeArrowheads="1"/>
          </p:cNvSpPr>
          <p:nvPr/>
        </p:nvSpPr>
        <p:spPr bwMode="auto">
          <a:xfrm>
            <a:off x="2146300" y="4640263"/>
            <a:ext cx="120650" cy="10477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11" name="Rectangle 1207"/>
          <p:cNvSpPr>
            <a:spLocks noChangeArrowheads="1"/>
          </p:cNvSpPr>
          <p:nvPr/>
        </p:nvSpPr>
        <p:spPr bwMode="auto">
          <a:xfrm>
            <a:off x="2266950" y="4640263"/>
            <a:ext cx="115888" cy="104775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12" name="Rectangle 1208"/>
          <p:cNvSpPr>
            <a:spLocks noChangeArrowheads="1"/>
          </p:cNvSpPr>
          <p:nvPr/>
        </p:nvSpPr>
        <p:spPr bwMode="auto">
          <a:xfrm>
            <a:off x="2266950" y="4640263"/>
            <a:ext cx="115888" cy="10477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13" name="Rectangle 1209"/>
          <p:cNvSpPr>
            <a:spLocks noChangeArrowheads="1"/>
          </p:cNvSpPr>
          <p:nvPr/>
        </p:nvSpPr>
        <p:spPr bwMode="auto">
          <a:xfrm>
            <a:off x="2382838" y="4640263"/>
            <a:ext cx="117475" cy="104775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14" name="Rectangle 1210"/>
          <p:cNvSpPr>
            <a:spLocks noChangeArrowheads="1"/>
          </p:cNvSpPr>
          <p:nvPr/>
        </p:nvSpPr>
        <p:spPr bwMode="auto">
          <a:xfrm>
            <a:off x="2382838" y="4640263"/>
            <a:ext cx="117475" cy="10477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15" name="Rectangle 1211"/>
          <p:cNvSpPr>
            <a:spLocks noChangeArrowheads="1"/>
          </p:cNvSpPr>
          <p:nvPr/>
        </p:nvSpPr>
        <p:spPr bwMode="auto">
          <a:xfrm>
            <a:off x="2500313" y="4640263"/>
            <a:ext cx="120650" cy="104775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16" name="Rectangle 1212"/>
          <p:cNvSpPr>
            <a:spLocks noChangeArrowheads="1"/>
          </p:cNvSpPr>
          <p:nvPr/>
        </p:nvSpPr>
        <p:spPr bwMode="auto">
          <a:xfrm>
            <a:off x="2500313" y="4640263"/>
            <a:ext cx="120650" cy="10477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17" name="Rectangle 1213"/>
          <p:cNvSpPr>
            <a:spLocks noChangeArrowheads="1"/>
          </p:cNvSpPr>
          <p:nvPr/>
        </p:nvSpPr>
        <p:spPr bwMode="auto">
          <a:xfrm>
            <a:off x="2620963" y="4640263"/>
            <a:ext cx="117475" cy="104775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18" name="Rectangle 1214"/>
          <p:cNvSpPr>
            <a:spLocks noChangeArrowheads="1"/>
          </p:cNvSpPr>
          <p:nvPr/>
        </p:nvSpPr>
        <p:spPr bwMode="auto">
          <a:xfrm>
            <a:off x="2620963" y="4640263"/>
            <a:ext cx="117475" cy="10477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19" name="Rectangle 1215"/>
          <p:cNvSpPr>
            <a:spLocks noChangeArrowheads="1"/>
          </p:cNvSpPr>
          <p:nvPr/>
        </p:nvSpPr>
        <p:spPr bwMode="auto">
          <a:xfrm>
            <a:off x="2738438" y="4640263"/>
            <a:ext cx="120650" cy="104775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20" name="Rectangle 1216"/>
          <p:cNvSpPr>
            <a:spLocks noChangeArrowheads="1"/>
          </p:cNvSpPr>
          <p:nvPr/>
        </p:nvSpPr>
        <p:spPr bwMode="auto">
          <a:xfrm>
            <a:off x="2738438" y="4640263"/>
            <a:ext cx="120650" cy="10477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21" name="Rectangle 1217"/>
          <p:cNvSpPr>
            <a:spLocks noChangeArrowheads="1"/>
          </p:cNvSpPr>
          <p:nvPr/>
        </p:nvSpPr>
        <p:spPr bwMode="auto">
          <a:xfrm>
            <a:off x="2859088" y="4640263"/>
            <a:ext cx="117475" cy="104775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22" name="Rectangle 1218"/>
          <p:cNvSpPr>
            <a:spLocks noChangeArrowheads="1"/>
          </p:cNvSpPr>
          <p:nvPr/>
        </p:nvSpPr>
        <p:spPr bwMode="auto">
          <a:xfrm>
            <a:off x="2859088" y="4640263"/>
            <a:ext cx="117475" cy="10477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23" name="Rectangle 1219"/>
          <p:cNvSpPr>
            <a:spLocks noChangeArrowheads="1"/>
          </p:cNvSpPr>
          <p:nvPr/>
        </p:nvSpPr>
        <p:spPr bwMode="auto">
          <a:xfrm>
            <a:off x="2976563" y="4640263"/>
            <a:ext cx="112712" cy="104775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24" name="Rectangle 1220"/>
          <p:cNvSpPr>
            <a:spLocks noChangeArrowheads="1"/>
          </p:cNvSpPr>
          <p:nvPr/>
        </p:nvSpPr>
        <p:spPr bwMode="auto">
          <a:xfrm>
            <a:off x="2976563" y="4640263"/>
            <a:ext cx="112712" cy="10477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25" name="Rectangle 1221"/>
          <p:cNvSpPr>
            <a:spLocks noChangeArrowheads="1"/>
          </p:cNvSpPr>
          <p:nvPr/>
        </p:nvSpPr>
        <p:spPr bwMode="auto">
          <a:xfrm>
            <a:off x="3089275" y="4640263"/>
            <a:ext cx="120650" cy="104775"/>
          </a:xfrm>
          <a:prstGeom prst="rect">
            <a:avLst/>
          </a:prstGeom>
          <a:solidFill>
            <a:srgbClr val="0000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26" name="Rectangle 1222"/>
          <p:cNvSpPr>
            <a:spLocks noChangeArrowheads="1"/>
          </p:cNvSpPr>
          <p:nvPr/>
        </p:nvSpPr>
        <p:spPr bwMode="auto">
          <a:xfrm>
            <a:off x="3089275" y="4640263"/>
            <a:ext cx="120650" cy="10477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27" name="Rectangle 1223"/>
          <p:cNvSpPr>
            <a:spLocks noChangeArrowheads="1"/>
          </p:cNvSpPr>
          <p:nvPr/>
        </p:nvSpPr>
        <p:spPr bwMode="auto">
          <a:xfrm>
            <a:off x="3209925" y="4640263"/>
            <a:ext cx="120650" cy="104775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28" name="Rectangle 1224"/>
          <p:cNvSpPr>
            <a:spLocks noChangeArrowheads="1"/>
          </p:cNvSpPr>
          <p:nvPr/>
        </p:nvSpPr>
        <p:spPr bwMode="auto">
          <a:xfrm>
            <a:off x="3209925" y="4640263"/>
            <a:ext cx="120650" cy="10477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29" name="Rectangle 1225"/>
          <p:cNvSpPr>
            <a:spLocks noChangeArrowheads="1"/>
          </p:cNvSpPr>
          <p:nvPr/>
        </p:nvSpPr>
        <p:spPr bwMode="auto">
          <a:xfrm>
            <a:off x="3330575" y="4640263"/>
            <a:ext cx="117475" cy="104775"/>
          </a:xfrm>
          <a:prstGeom prst="rect">
            <a:avLst/>
          </a:prstGeom>
          <a:solidFill>
            <a:srgbClr val="0000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30" name="Rectangle 1226"/>
          <p:cNvSpPr>
            <a:spLocks noChangeArrowheads="1"/>
          </p:cNvSpPr>
          <p:nvPr/>
        </p:nvSpPr>
        <p:spPr bwMode="auto">
          <a:xfrm>
            <a:off x="3330575" y="4640263"/>
            <a:ext cx="117475" cy="10477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31" name="Rectangle 1227"/>
          <p:cNvSpPr>
            <a:spLocks noChangeArrowheads="1"/>
          </p:cNvSpPr>
          <p:nvPr/>
        </p:nvSpPr>
        <p:spPr bwMode="auto">
          <a:xfrm>
            <a:off x="3448050" y="4640263"/>
            <a:ext cx="115888" cy="104775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32" name="Rectangle 1228"/>
          <p:cNvSpPr>
            <a:spLocks noChangeArrowheads="1"/>
          </p:cNvSpPr>
          <p:nvPr/>
        </p:nvSpPr>
        <p:spPr bwMode="auto">
          <a:xfrm>
            <a:off x="3448050" y="4640263"/>
            <a:ext cx="115888" cy="10477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33" name="Rectangle 1229"/>
          <p:cNvSpPr>
            <a:spLocks noChangeArrowheads="1"/>
          </p:cNvSpPr>
          <p:nvPr/>
        </p:nvSpPr>
        <p:spPr bwMode="auto">
          <a:xfrm>
            <a:off x="3563938" y="4640263"/>
            <a:ext cx="117475" cy="104775"/>
          </a:xfrm>
          <a:prstGeom prst="rect">
            <a:avLst/>
          </a:prstGeom>
          <a:solidFill>
            <a:srgbClr val="0000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34" name="Rectangle 1230"/>
          <p:cNvSpPr>
            <a:spLocks noChangeArrowheads="1"/>
          </p:cNvSpPr>
          <p:nvPr/>
        </p:nvSpPr>
        <p:spPr bwMode="auto">
          <a:xfrm>
            <a:off x="3563938" y="4640263"/>
            <a:ext cx="117475" cy="10477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35" name="Rectangle 1231"/>
          <p:cNvSpPr>
            <a:spLocks noChangeArrowheads="1"/>
          </p:cNvSpPr>
          <p:nvPr/>
        </p:nvSpPr>
        <p:spPr bwMode="auto">
          <a:xfrm>
            <a:off x="1677988" y="4745038"/>
            <a:ext cx="117475" cy="107950"/>
          </a:xfrm>
          <a:prstGeom prst="rect">
            <a:avLst/>
          </a:prstGeom>
          <a:solidFill>
            <a:srgbClr val="99FF99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36" name="Rectangle 1232"/>
          <p:cNvSpPr>
            <a:spLocks noChangeArrowheads="1"/>
          </p:cNvSpPr>
          <p:nvPr/>
        </p:nvSpPr>
        <p:spPr bwMode="auto">
          <a:xfrm>
            <a:off x="1677988" y="4745038"/>
            <a:ext cx="117475" cy="107950"/>
          </a:xfrm>
          <a:prstGeom prst="rect">
            <a:avLst/>
          </a:prstGeom>
          <a:solidFill>
            <a:srgbClr val="33CC33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37" name="Rectangle 1233"/>
          <p:cNvSpPr>
            <a:spLocks noChangeArrowheads="1"/>
          </p:cNvSpPr>
          <p:nvPr/>
        </p:nvSpPr>
        <p:spPr bwMode="auto">
          <a:xfrm>
            <a:off x="1795463" y="4745038"/>
            <a:ext cx="115887" cy="107950"/>
          </a:xfrm>
          <a:prstGeom prst="rect">
            <a:avLst/>
          </a:prstGeom>
          <a:solidFill>
            <a:srgbClr val="99FF99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38" name="Rectangle 1234"/>
          <p:cNvSpPr>
            <a:spLocks noChangeArrowheads="1"/>
          </p:cNvSpPr>
          <p:nvPr/>
        </p:nvSpPr>
        <p:spPr bwMode="auto">
          <a:xfrm>
            <a:off x="1795463" y="4745038"/>
            <a:ext cx="115887" cy="107950"/>
          </a:xfrm>
          <a:prstGeom prst="rect">
            <a:avLst/>
          </a:prstGeom>
          <a:solidFill>
            <a:srgbClr val="33CC33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39" name="Rectangle 1235"/>
          <p:cNvSpPr>
            <a:spLocks noChangeArrowheads="1"/>
          </p:cNvSpPr>
          <p:nvPr/>
        </p:nvSpPr>
        <p:spPr bwMode="auto">
          <a:xfrm>
            <a:off x="1911350" y="4745038"/>
            <a:ext cx="117475" cy="107950"/>
          </a:xfrm>
          <a:prstGeom prst="rect">
            <a:avLst/>
          </a:prstGeom>
          <a:solidFill>
            <a:srgbClr val="99FF99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40" name="Rectangle 1236"/>
          <p:cNvSpPr>
            <a:spLocks noChangeArrowheads="1"/>
          </p:cNvSpPr>
          <p:nvPr/>
        </p:nvSpPr>
        <p:spPr bwMode="auto">
          <a:xfrm>
            <a:off x="1911350" y="4745038"/>
            <a:ext cx="117475" cy="107950"/>
          </a:xfrm>
          <a:prstGeom prst="rect">
            <a:avLst/>
          </a:prstGeom>
          <a:solidFill>
            <a:srgbClr val="33CC33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41" name="Rectangle 1237"/>
          <p:cNvSpPr>
            <a:spLocks noChangeArrowheads="1"/>
          </p:cNvSpPr>
          <p:nvPr/>
        </p:nvSpPr>
        <p:spPr bwMode="auto">
          <a:xfrm>
            <a:off x="2028825" y="4745038"/>
            <a:ext cx="117475" cy="107950"/>
          </a:xfrm>
          <a:prstGeom prst="rect">
            <a:avLst/>
          </a:prstGeom>
          <a:solidFill>
            <a:srgbClr val="99FF99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42" name="Rectangle 1238"/>
          <p:cNvSpPr>
            <a:spLocks noChangeArrowheads="1"/>
          </p:cNvSpPr>
          <p:nvPr/>
        </p:nvSpPr>
        <p:spPr bwMode="auto">
          <a:xfrm>
            <a:off x="2028825" y="4745038"/>
            <a:ext cx="117475" cy="107950"/>
          </a:xfrm>
          <a:prstGeom prst="rect">
            <a:avLst/>
          </a:prstGeom>
          <a:solidFill>
            <a:srgbClr val="33CC33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43" name="Rectangle 1239"/>
          <p:cNvSpPr>
            <a:spLocks noChangeArrowheads="1"/>
          </p:cNvSpPr>
          <p:nvPr/>
        </p:nvSpPr>
        <p:spPr bwMode="auto">
          <a:xfrm>
            <a:off x="2146300" y="4745038"/>
            <a:ext cx="120650" cy="107950"/>
          </a:xfrm>
          <a:prstGeom prst="rect">
            <a:avLst/>
          </a:prstGeom>
          <a:solidFill>
            <a:srgbClr val="33CC33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44" name="Rectangle 1240"/>
          <p:cNvSpPr>
            <a:spLocks noChangeArrowheads="1"/>
          </p:cNvSpPr>
          <p:nvPr/>
        </p:nvSpPr>
        <p:spPr bwMode="auto">
          <a:xfrm>
            <a:off x="2146300" y="4745038"/>
            <a:ext cx="120650" cy="107950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45" name="Rectangle 1241"/>
          <p:cNvSpPr>
            <a:spLocks noChangeArrowheads="1"/>
          </p:cNvSpPr>
          <p:nvPr/>
        </p:nvSpPr>
        <p:spPr bwMode="auto">
          <a:xfrm>
            <a:off x="2266950" y="4745038"/>
            <a:ext cx="115888" cy="107950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46" name="Rectangle 1242"/>
          <p:cNvSpPr>
            <a:spLocks noChangeArrowheads="1"/>
          </p:cNvSpPr>
          <p:nvPr/>
        </p:nvSpPr>
        <p:spPr bwMode="auto">
          <a:xfrm>
            <a:off x="2266950" y="4745038"/>
            <a:ext cx="115888" cy="107950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47" name="Rectangle 1243"/>
          <p:cNvSpPr>
            <a:spLocks noChangeArrowheads="1"/>
          </p:cNvSpPr>
          <p:nvPr/>
        </p:nvSpPr>
        <p:spPr bwMode="auto">
          <a:xfrm>
            <a:off x="2382838" y="4745038"/>
            <a:ext cx="117475" cy="107950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48" name="Rectangle 1244"/>
          <p:cNvSpPr>
            <a:spLocks noChangeArrowheads="1"/>
          </p:cNvSpPr>
          <p:nvPr/>
        </p:nvSpPr>
        <p:spPr bwMode="auto">
          <a:xfrm>
            <a:off x="2382838" y="4745038"/>
            <a:ext cx="117475" cy="107950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49" name="Rectangle 1245"/>
          <p:cNvSpPr>
            <a:spLocks noChangeArrowheads="1"/>
          </p:cNvSpPr>
          <p:nvPr/>
        </p:nvSpPr>
        <p:spPr bwMode="auto">
          <a:xfrm>
            <a:off x="2500313" y="4745038"/>
            <a:ext cx="120650" cy="107950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50" name="Rectangle 1246"/>
          <p:cNvSpPr>
            <a:spLocks noChangeArrowheads="1"/>
          </p:cNvSpPr>
          <p:nvPr/>
        </p:nvSpPr>
        <p:spPr bwMode="auto">
          <a:xfrm>
            <a:off x="2500313" y="4745038"/>
            <a:ext cx="120650" cy="107950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51" name="Rectangle 1247"/>
          <p:cNvSpPr>
            <a:spLocks noChangeArrowheads="1"/>
          </p:cNvSpPr>
          <p:nvPr/>
        </p:nvSpPr>
        <p:spPr bwMode="auto">
          <a:xfrm>
            <a:off x="2620963" y="4745038"/>
            <a:ext cx="117475" cy="107950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52" name="Rectangle 1248"/>
          <p:cNvSpPr>
            <a:spLocks noChangeArrowheads="1"/>
          </p:cNvSpPr>
          <p:nvPr/>
        </p:nvSpPr>
        <p:spPr bwMode="auto">
          <a:xfrm>
            <a:off x="2620963" y="4745038"/>
            <a:ext cx="117475" cy="107950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53" name="Rectangle 1249"/>
          <p:cNvSpPr>
            <a:spLocks noChangeArrowheads="1"/>
          </p:cNvSpPr>
          <p:nvPr/>
        </p:nvSpPr>
        <p:spPr bwMode="auto">
          <a:xfrm>
            <a:off x="2738438" y="4745038"/>
            <a:ext cx="120650" cy="107950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54" name="Rectangle 1250"/>
          <p:cNvSpPr>
            <a:spLocks noChangeArrowheads="1"/>
          </p:cNvSpPr>
          <p:nvPr/>
        </p:nvSpPr>
        <p:spPr bwMode="auto">
          <a:xfrm>
            <a:off x="2738438" y="4745038"/>
            <a:ext cx="120650" cy="107950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55" name="Rectangle 1251"/>
          <p:cNvSpPr>
            <a:spLocks noChangeArrowheads="1"/>
          </p:cNvSpPr>
          <p:nvPr/>
        </p:nvSpPr>
        <p:spPr bwMode="auto">
          <a:xfrm>
            <a:off x="2859088" y="4745038"/>
            <a:ext cx="117475" cy="107950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56" name="Rectangle 1252"/>
          <p:cNvSpPr>
            <a:spLocks noChangeArrowheads="1"/>
          </p:cNvSpPr>
          <p:nvPr/>
        </p:nvSpPr>
        <p:spPr bwMode="auto">
          <a:xfrm>
            <a:off x="2859088" y="4745038"/>
            <a:ext cx="117475" cy="107950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57" name="Rectangle 1253"/>
          <p:cNvSpPr>
            <a:spLocks noChangeArrowheads="1"/>
          </p:cNvSpPr>
          <p:nvPr/>
        </p:nvSpPr>
        <p:spPr bwMode="auto">
          <a:xfrm>
            <a:off x="2976563" y="4745038"/>
            <a:ext cx="112712" cy="107950"/>
          </a:xfrm>
          <a:prstGeom prst="rect">
            <a:avLst/>
          </a:prstGeom>
          <a:solidFill>
            <a:srgbClr val="0000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58" name="Rectangle 1254"/>
          <p:cNvSpPr>
            <a:spLocks noChangeArrowheads="1"/>
          </p:cNvSpPr>
          <p:nvPr/>
        </p:nvSpPr>
        <p:spPr bwMode="auto">
          <a:xfrm>
            <a:off x="2976563" y="4745038"/>
            <a:ext cx="112712" cy="107950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59" name="Rectangle 1255"/>
          <p:cNvSpPr>
            <a:spLocks noChangeArrowheads="1"/>
          </p:cNvSpPr>
          <p:nvPr/>
        </p:nvSpPr>
        <p:spPr bwMode="auto">
          <a:xfrm>
            <a:off x="3089275" y="4745038"/>
            <a:ext cx="120650" cy="107950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60" name="Rectangle 1256"/>
          <p:cNvSpPr>
            <a:spLocks noChangeArrowheads="1"/>
          </p:cNvSpPr>
          <p:nvPr/>
        </p:nvSpPr>
        <p:spPr bwMode="auto">
          <a:xfrm>
            <a:off x="3089275" y="4745038"/>
            <a:ext cx="120650" cy="107950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61" name="Rectangle 1257"/>
          <p:cNvSpPr>
            <a:spLocks noChangeArrowheads="1"/>
          </p:cNvSpPr>
          <p:nvPr/>
        </p:nvSpPr>
        <p:spPr bwMode="auto">
          <a:xfrm>
            <a:off x="3209925" y="4745038"/>
            <a:ext cx="120650" cy="107950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62" name="Rectangle 1258"/>
          <p:cNvSpPr>
            <a:spLocks noChangeArrowheads="1"/>
          </p:cNvSpPr>
          <p:nvPr/>
        </p:nvSpPr>
        <p:spPr bwMode="auto">
          <a:xfrm>
            <a:off x="3209925" y="4745038"/>
            <a:ext cx="120650" cy="107950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63" name="Rectangle 1259"/>
          <p:cNvSpPr>
            <a:spLocks noChangeArrowheads="1"/>
          </p:cNvSpPr>
          <p:nvPr/>
        </p:nvSpPr>
        <p:spPr bwMode="auto">
          <a:xfrm>
            <a:off x="3330575" y="4745038"/>
            <a:ext cx="117475" cy="107950"/>
          </a:xfrm>
          <a:prstGeom prst="rect">
            <a:avLst/>
          </a:prstGeom>
          <a:solidFill>
            <a:srgbClr val="0000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64" name="Rectangle 1260"/>
          <p:cNvSpPr>
            <a:spLocks noChangeArrowheads="1"/>
          </p:cNvSpPr>
          <p:nvPr/>
        </p:nvSpPr>
        <p:spPr bwMode="auto">
          <a:xfrm>
            <a:off x="3330575" y="4745038"/>
            <a:ext cx="117475" cy="107950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65" name="Rectangle 1261"/>
          <p:cNvSpPr>
            <a:spLocks noChangeArrowheads="1"/>
          </p:cNvSpPr>
          <p:nvPr/>
        </p:nvSpPr>
        <p:spPr bwMode="auto">
          <a:xfrm>
            <a:off x="3448050" y="4745038"/>
            <a:ext cx="115888" cy="107950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66" name="Rectangle 1262"/>
          <p:cNvSpPr>
            <a:spLocks noChangeArrowheads="1"/>
          </p:cNvSpPr>
          <p:nvPr/>
        </p:nvSpPr>
        <p:spPr bwMode="auto">
          <a:xfrm>
            <a:off x="3448050" y="4745038"/>
            <a:ext cx="115888" cy="107950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67" name="Rectangle 1263"/>
          <p:cNvSpPr>
            <a:spLocks noChangeArrowheads="1"/>
          </p:cNvSpPr>
          <p:nvPr/>
        </p:nvSpPr>
        <p:spPr bwMode="auto">
          <a:xfrm>
            <a:off x="3563938" y="4745038"/>
            <a:ext cx="117475" cy="107950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68" name="Rectangle 1264"/>
          <p:cNvSpPr>
            <a:spLocks noChangeArrowheads="1"/>
          </p:cNvSpPr>
          <p:nvPr/>
        </p:nvSpPr>
        <p:spPr bwMode="auto">
          <a:xfrm>
            <a:off x="3563938" y="4745038"/>
            <a:ext cx="117475" cy="107950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69" name="Rectangle 1265"/>
          <p:cNvSpPr>
            <a:spLocks noChangeArrowheads="1"/>
          </p:cNvSpPr>
          <p:nvPr/>
        </p:nvSpPr>
        <p:spPr bwMode="auto">
          <a:xfrm>
            <a:off x="1677988" y="4852988"/>
            <a:ext cx="117475" cy="104775"/>
          </a:xfrm>
          <a:prstGeom prst="rect">
            <a:avLst/>
          </a:prstGeom>
          <a:solidFill>
            <a:srgbClr val="99FF99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70" name="Rectangle 1266"/>
          <p:cNvSpPr>
            <a:spLocks noChangeArrowheads="1"/>
          </p:cNvSpPr>
          <p:nvPr/>
        </p:nvSpPr>
        <p:spPr bwMode="auto">
          <a:xfrm>
            <a:off x="1677988" y="4852988"/>
            <a:ext cx="117475" cy="104775"/>
          </a:xfrm>
          <a:prstGeom prst="rect">
            <a:avLst/>
          </a:prstGeom>
          <a:solidFill>
            <a:srgbClr val="33CC33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71" name="Rectangle 1267"/>
          <p:cNvSpPr>
            <a:spLocks noChangeArrowheads="1"/>
          </p:cNvSpPr>
          <p:nvPr/>
        </p:nvSpPr>
        <p:spPr bwMode="auto">
          <a:xfrm>
            <a:off x="1795463" y="4852988"/>
            <a:ext cx="115887" cy="104775"/>
          </a:xfrm>
          <a:prstGeom prst="rect">
            <a:avLst/>
          </a:prstGeom>
          <a:solidFill>
            <a:srgbClr val="99FF99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72" name="Rectangle 1268"/>
          <p:cNvSpPr>
            <a:spLocks noChangeArrowheads="1"/>
          </p:cNvSpPr>
          <p:nvPr/>
        </p:nvSpPr>
        <p:spPr bwMode="auto">
          <a:xfrm>
            <a:off x="1795463" y="4852988"/>
            <a:ext cx="115887" cy="104775"/>
          </a:xfrm>
          <a:prstGeom prst="rect">
            <a:avLst/>
          </a:prstGeom>
          <a:solidFill>
            <a:srgbClr val="33CC33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73" name="Rectangle 1269"/>
          <p:cNvSpPr>
            <a:spLocks noChangeArrowheads="1"/>
          </p:cNvSpPr>
          <p:nvPr/>
        </p:nvSpPr>
        <p:spPr bwMode="auto">
          <a:xfrm>
            <a:off x="1911350" y="4852988"/>
            <a:ext cx="117475" cy="104775"/>
          </a:xfrm>
          <a:prstGeom prst="rect">
            <a:avLst/>
          </a:prstGeom>
          <a:solidFill>
            <a:srgbClr val="99FF99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74" name="Rectangle 1270"/>
          <p:cNvSpPr>
            <a:spLocks noChangeArrowheads="1"/>
          </p:cNvSpPr>
          <p:nvPr/>
        </p:nvSpPr>
        <p:spPr bwMode="auto">
          <a:xfrm>
            <a:off x="1911350" y="4852988"/>
            <a:ext cx="117475" cy="104775"/>
          </a:xfrm>
          <a:prstGeom prst="rect">
            <a:avLst/>
          </a:prstGeom>
          <a:solidFill>
            <a:srgbClr val="33CC33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75" name="Rectangle 1271"/>
          <p:cNvSpPr>
            <a:spLocks noChangeArrowheads="1"/>
          </p:cNvSpPr>
          <p:nvPr/>
        </p:nvSpPr>
        <p:spPr bwMode="auto">
          <a:xfrm>
            <a:off x="2028825" y="4852988"/>
            <a:ext cx="117475" cy="104775"/>
          </a:xfrm>
          <a:prstGeom prst="rect">
            <a:avLst/>
          </a:prstGeom>
          <a:solidFill>
            <a:srgbClr val="99FF99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76" name="Rectangle 1272"/>
          <p:cNvSpPr>
            <a:spLocks noChangeArrowheads="1"/>
          </p:cNvSpPr>
          <p:nvPr/>
        </p:nvSpPr>
        <p:spPr bwMode="auto">
          <a:xfrm>
            <a:off x="2028825" y="4852988"/>
            <a:ext cx="117475" cy="104775"/>
          </a:xfrm>
          <a:prstGeom prst="rect">
            <a:avLst/>
          </a:prstGeom>
          <a:solidFill>
            <a:srgbClr val="33CC33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77" name="Rectangle 1273"/>
          <p:cNvSpPr>
            <a:spLocks noChangeArrowheads="1"/>
          </p:cNvSpPr>
          <p:nvPr/>
        </p:nvSpPr>
        <p:spPr bwMode="auto">
          <a:xfrm>
            <a:off x="2146300" y="4852988"/>
            <a:ext cx="120650" cy="104775"/>
          </a:xfrm>
          <a:prstGeom prst="rect">
            <a:avLst/>
          </a:prstGeom>
          <a:solidFill>
            <a:srgbClr val="33CC33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78" name="Rectangle 1274"/>
          <p:cNvSpPr>
            <a:spLocks noChangeArrowheads="1"/>
          </p:cNvSpPr>
          <p:nvPr/>
        </p:nvSpPr>
        <p:spPr bwMode="auto">
          <a:xfrm>
            <a:off x="2146300" y="4852988"/>
            <a:ext cx="120650" cy="10477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79" name="Rectangle 1275"/>
          <p:cNvSpPr>
            <a:spLocks noChangeArrowheads="1"/>
          </p:cNvSpPr>
          <p:nvPr/>
        </p:nvSpPr>
        <p:spPr bwMode="auto">
          <a:xfrm>
            <a:off x="2266950" y="4852988"/>
            <a:ext cx="115888" cy="104775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80" name="Rectangle 1276"/>
          <p:cNvSpPr>
            <a:spLocks noChangeArrowheads="1"/>
          </p:cNvSpPr>
          <p:nvPr/>
        </p:nvSpPr>
        <p:spPr bwMode="auto">
          <a:xfrm>
            <a:off x="2266950" y="4852988"/>
            <a:ext cx="115888" cy="10477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81" name="Rectangle 1277"/>
          <p:cNvSpPr>
            <a:spLocks noChangeArrowheads="1"/>
          </p:cNvSpPr>
          <p:nvPr/>
        </p:nvSpPr>
        <p:spPr bwMode="auto">
          <a:xfrm>
            <a:off x="2382838" y="4852988"/>
            <a:ext cx="117475" cy="104775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82" name="Rectangle 1278"/>
          <p:cNvSpPr>
            <a:spLocks noChangeArrowheads="1"/>
          </p:cNvSpPr>
          <p:nvPr/>
        </p:nvSpPr>
        <p:spPr bwMode="auto">
          <a:xfrm>
            <a:off x="2382838" y="4852988"/>
            <a:ext cx="117475" cy="10477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83" name="Rectangle 1279"/>
          <p:cNvSpPr>
            <a:spLocks noChangeArrowheads="1"/>
          </p:cNvSpPr>
          <p:nvPr/>
        </p:nvSpPr>
        <p:spPr bwMode="auto">
          <a:xfrm>
            <a:off x="2500313" y="4852988"/>
            <a:ext cx="120650" cy="104775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84" name="Rectangle 1280"/>
          <p:cNvSpPr>
            <a:spLocks noChangeArrowheads="1"/>
          </p:cNvSpPr>
          <p:nvPr/>
        </p:nvSpPr>
        <p:spPr bwMode="auto">
          <a:xfrm>
            <a:off x="2500313" y="4852988"/>
            <a:ext cx="120650" cy="10477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85" name="Rectangle 1281"/>
          <p:cNvSpPr>
            <a:spLocks noChangeArrowheads="1"/>
          </p:cNvSpPr>
          <p:nvPr/>
        </p:nvSpPr>
        <p:spPr bwMode="auto">
          <a:xfrm>
            <a:off x="2620963" y="4852988"/>
            <a:ext cx="117475" cy="104775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86" name="Rectangle 1282"/>
          <p:cNvSpPr>
            <a:spLocks noChangeArrowheads="1"/>
          </p:cNvSpPr>
          <p:nvPr/>
        </p:nvSpPr>
        <p:spPr bwMode="auto">
          <a:xfrm>
            <a:off x="2620963" y="4852988"/>
            <a:ext cx="117475" cy="10477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87" name="Rectangle 1283"/>
          <p:cNvSpPr>
            <a:spLocks noChangeArrowheads="1"/>
          </p:cNvSpPr>
          <p:nvPr/>
        </p:nvSpPr>
        <p:spPr bwMode="auto">
          <a:xfrm>
            <a:off x="2738438" y="4852988"/>
            <a:ext cx="120650" cy="104775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88" name="Rectangle 1284"/>
          <p:cNvSpPr>
            <a:spLocks noChangeArrowheads="1"/>
          </p:cNvSpPr>
          <p:nvPr/>
        </p:nvSpPr>
        <p:spPr bwMode="auto">
          <a:xfrm>
            <a:off x="2738438" y="4852988"/>
            <a:ext cx="120650" cy="10477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89" name="Rectangle 1285"/>
          <p:cNvSpPr>
            <a:spLocks noChangeArrowheads="1"/>
          </p:cNvSpPr>
          <p:nvPr/>
        </p:nvSpPr>
        <p:spPr bwMode="auto">
          <a:xfrm>
            <a:off x="2859088" y="4852988"/>
            <a:ext cx="117475" cy="104775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90" name="Rectangle 1286"/>
          <p:cNvSpPr>
            <a:spLocks noChangeArrowheads="1"/>
          </p:cNvSpPr>
          <p:nvPr/>
        </p:nvSpPr>
        <p:spPr bwMode="auto">
          <a:xfrm>
            <a:off x="2859088" y="4852988"/>
            <a:ext cx="117475" cy="10477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91" name="Rectangle 1287"/>
          <p:cNvSpPr>
            <a:spLocks noChangeArrowheads="1"/>
          </p:cNvSpPr>
          <p:nvPr/>
        </p:nvSpPr>
        <p:spPr bwMode="auto">
          <a:xfrm>
            <a:off x="2976563" y="4852988"/>
            <a:ext cx="112712" cy="104775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92" name="Rectangle 1288"/>
          <p:cNvSpPr>
            <a:spLocks noChangeArrowheads="1"/>
          </p:cNvSpPr>
          <p:nvPr/>
        </p:nvSpPr>
        <p:spPr bwMode="auto">
          <a:xfrm>
            <a:off x="2976563" y="4852988"/>
            <a:ext cx="112712" cy="10477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93" name="Rectangle 1289"/>
          <p:cNvSpPr>
            <a:spLocks noChangeArrowheads="1"/>
          </p:cNvSpPr>
          <p:nvPr/>
        </p:nvSpPr>
        <p:spPr bwMode="auto">
          <a:xfrm>
            <a:off x="3089275" y="4852988"/>
            <a:ext cx="120650" cy="104775"/>
          </a:xfrm>
          <a:prstGeom prst="rect">
            <a:avLst/>
          </a:prstGeom>
          <a:solidFill>
            <a:srgbClr val="0000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94" name="Rectangle 1290"/>
          <p:cNvSpPr>
            <a:spLocks noChangeArrowheads="1"/>
          </p:cNvSpPr>
          <p:nvPr/>
        </p:nvSpPr>
        <p:spPr bwMode="auto">
          <a:xfrm>
            <a:off x="3089275" y="4852988"/>
            <a:ext cx="120650" cy="10477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95" name="Rectangle 1291"/>
          <p:cNvSpPr>
            <a:spLocks noChangeArrowheads="1"/>
          </p:cNvSpPr>
          <p:nvPr/>
        </p:nvSpPr>
        <p:spPr bwMode="auto">
          <a:xfrm>
            <a:off x="3209925" y="4852988"/>
            <a:ext cx="120650" cy="104775"/>
          </a:xfrm>
          <a:prstGeom prst="rect">
            <a:avLst/>
          </a:prstGeom>
          <a:solidFill>
            <a:srgbClr val="0000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96" name="Rectangle 1292"/>
          <p:cNvSpPr>
            <a:spLocks noChangeArrowheads="1"/>
          </p:cNvSpPr>
          <p:nvPr/>
        </p:nvSpPr>
        <p:spPr bwMode="auto">
          <a:xfrm>
            <a:off x="3209925" y="4852988"/>
            <a:ext cx="120650" cy="10477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97" name="Rectangle 1293"/>
          <p:cNvSpPr>
            <a:spLocks noChangeArrowheads="1"/>
          </p:cNvSpPr>
          <p:nvPr/>
        </p:nvSpPr>
        <p:spPr bwMode="auto">
          <a:xfrm>
            <a:off x="3330575" y="4852988"/>
            <a:ext cx="117475" cy="104775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98" name="Rectangle 1294"/>
          <p:cNvSpPr>
            <a:spLocks noChangeArrowheads="1"/>
          </p:cNvSpPr>
          <p:nvPr/>
        </p:nvSpPr>
        <p:spPr bwMode="auto">
          <a:xfrm>
            <a:off x="3330575" y="4852988"/>
            <a:ext cx="117475" cy="10477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99" name="Rectangle 1295"/>
          <p:cNvSpPr>
            <a:spLocks noChangeArrowheads="1"/>
          </p:cNvSpPr>
          <p:nvPr/>
        </p:nvSpPr>
        <p:spPr bwMode="auto">
          <a:xfrm>
            <a:off x="3448050" y="4852988"/>
            <a:ext cx="115888" cy="104775"/>
          </a:xfrm>
          <a:prstGeom prst="rect">
            <a:avLst/>
          </a:prstGeom>
          <a:solidFill>
            <a:srgbClr val="0000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600" name="Rectangle 1296"/>
          <p:cNvSpPr>
            <a:spLocks noChangeArrowheads="1"/>
          </p:cNvSpPr>
          <p:nvPr/>
        </p:nvSpPr>
        <p:spPr bwMode="auto">
          <a:xfrm>
            <a:off x="3448050" y="4852988"/>
            <a:ext cx="115888" cy="10477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601" name="Rectangle 1297"/>
          <p:cNvSpPr>
            <a:spLocks noChangeArrowheads="1"/>
          </p:cNvSpPr>
          <p:nvPr/>
        </p:nvSpPr>
        <p:spPr bwMode="auto">
          <a:xfrm>
            <a:off x="3563938" y="4852988"/>
            <a:ext cx="117475" cy="104775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602" name="Rectangle 1298"/>
          <p:cNvSpPr>
            <a:spLocks noChangeArrowheads="1"/>
          </p:cNvSpPr>
          <p:nvPr/>
        </p:nvSpPr>
        <p:spPr bwMode="auto">
          <a:xfrm>
            <a:off x="3563938" y="4852988"/>
            <a:ext cx="117475" cy="10477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603" name="Rectangle 1299"/>
          <p:cNvSpPr>
            <a:spLocks noChangeArrowheads="1"/>
          </p:cNvSpPr>
          <p:nvPr/>
        </p:nvSpPr>
        <p:spPr bwMode="auto">
          <a:xfrm>
            <a:off x="1677988" y="4957763"/>
            <a:ext cx="117475" cy="107950"/>
          </a:xfrm>
          <a:prstGeom prst="rect">
            <a:avLst/>
          </a:prstGeom>
          <a:solidFill>
            <a:srgbClr val="99FF99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604" name="Rectangle 1300"/>
          <p:cNvSpPr>
            <a:spLocks noChangeArrowheads="1"/>
          </p:cNvSpPr>
          <p:nvPr/>
        </p:nvSpPr>
        <p:spPr bwMode="auto">
          <a:xfrm>
            <a:off x="1677988" y="4957763"/>
            <a:ext cx="117475" cy="107950"/>
          </a:xfrm>
          <a:prstGeom prst="rect">
            <a:avLst/>
          </a:prstGeom>
          <a:solidFill>
            <a:srgbClr val="33CC33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605" name="Rectangle 1301"/>
          <p:cNvSpPr>
            <a:spLocks noChangeArrowheads="1"/>
          </p:cNvSpPr>
          <p:nvPr/>
        </p:nvSpPr>
        <p:spPr bwMode="auto">
          <a:xfrm>
            <a:off x="1795463" y="4957763"/>
            <a:ext cx="115887" cy="107950"/>
          </a:xfrm>
          <a:prstGeom prst="rect">
            <a:avLst/>
          </a:prstGeom>
          <a:solidFill>
            <a:srgbClr val="99FF99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606" name="Rectangle 1302"/>
          <p:cNvSpPr>
            <a:spLocks noChangeArrowheads="1"/>
          </p:cNvSpPr>
          <p:nvPr/>
        </p:nvSpPr>
        <p:spPr bwMode="auto">
          <a:xfrm>
            <a:off x="1795463" y="4957763"/>
            <a:ext cx="115887" cy="107950"/>
          </a:xfrm>
          <a:prstGeom prst="rect">
            <a:avLst/>
          </a:prstGeom>
          <a:solidFill>
            <a:srgbClr val="33CC33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607" name="Rectangle 1303"/>
          <p:cNvSpPr>
            <a:spLocks noChangeArrowheads="1"/>
          </p:cNvSpPr>
          <p:nvPr/>
        </p:nvSpPr>
        <p:spPr bwMode="auto">
          <a:xfrm>
            <a:off x="1911350" y="4957763"/>
            <a:ext cx="117475" cy="107950"/>
          </a:xfrm>
          <a:prstGeom prst="rect">
            <a:avLst/>
          </a:prstGeom>
          <a:solidFill>
            <a:srgbClr val="99FF99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608" name="Rectangle 1304"/>
          <p:cNvSpPr>
            <a:spLocks noChangeArrowheads="1"/>
          </p:cNvSpPr>
          <p:nvPr/>
        </p:nvSpPr>
        <p:spPr bwMode="auto">
          <a:xfrm>
            <a:off x="1911350" y="4957763"/>
            <a:ext cx="117475" cy="107950"/>
          </a:xfrm>
          <a:prstGeom prst="rect">
            <a:avLst/>
          </a:prstGeom>
          <a:solidFill>
            <a:srgbClr val="33CC33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609" name="Rectangle 1305"/>
          <p:cNvSpPr>
            <a:spLocks noChangeArrowheads="1"/>
          </p:cNvSpPr>
          <p:nvPr/>
        </p:nvSpPr>
        <p:spPr bwMode="auto">
          <a:xfrm>
            <a:off x="2028825" y="4957763"/>
            <a:ext cx="117475" cy="107950"/>
          </a:xfrm>
          <a:prstGeom prst="rect">
            <a:avLst/>
          </a:prstGeom>
          <a:solidFill>
            <a:srgbClr val="99FF99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610" name="Rectangle 1306"/>
          <p:cNvSpPr>
            <a:spLocks noChangeArrowheads="1"/>
          </p:cNvSpPr>
          <p:nvPr/>
        </p:nvSpPr>
        <p:spPr bwMode="auto">
          <a:xfrm>
            <a:off x="2028825" y="4957763"/>
            <a:ext cx="117475" cy="107950"/>
          </a:xfrm>
          <a:prstGeom prst="rect">
            <a:avLst/>
          </a:prstGeom>
          <a:solidFill>
            <a:srgbClr val="33CC33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611" name="Rectangle 1307"/>
          <p:cNvSpPr>
            <a:spLocks noChangeArrowheads="1"/>
          </p:cNvSpPr>
          <p:nvPr/>
        </p:nvSpPr>
        <p:spPr bwMode="auto">
          <a:xfrm>
            <a:off x="2146300" y="4957763"/>
            <a:ext cx="120650" cy="107950"/>
          </a:xfrm>
          <a:prstGeom prst="rect">
            <a:avLst/>
          </a:prstGeom>
          <a:solidFill>
            <a:srgbClr val="99FF99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612" name="Rectangle 1308"/>
          <p:cNvSpPr>
            <a:spLocks noChangeArrowheads="1"/>
          </p:cNvSpPr>
          <p:nvPr/>
        </p:nvSpPr>
        <p:spPr bwMode="auto">
          <a:xfrm>
            <a:off x="2146300" y="4957763"/>
            <a:ext cx="120650" cy="107950"/>
          </a:xfrm>
          <a:prstGeom prst="rect">
            <a:avLst/>
          </a:prstGeom>
          <a:solidFill>
            <a:srgbClr val="33CC33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613" name="Rectangle 1309"/>
          <p:cNvSpPr>
            <a:spLocks noChangeArrowheads="1"/>
          </p:cNvSpPr>
          <p:nvPr/>
        </p:nvSpPr>
        <p:spPr bwMode="auto">
          <a:xfrm>
            <a:off x="2266950" y="4957763"/>
            <a:ext cx="115888" cy="107950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614" name="Rectangle 1310"/>
          <p:cNvSpPr>
            <a:spLocks noChangeArrowheads="1"/>
          </p:cNvSpPr>
          <p:nvPr/>
        </p:nvSpPr>
        <p:spPr bwMode="auto">
          <a:xfrm>
            <a:off x="2266950" y="4957763"/>
            <a:ext cx="115888" cy="107950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615" name="Rectangle 1311"/>
          <p:cNvSpPr>
            <a:spLocks noChangeArrowheads="1"/>
          </p:cNvSpPr>
          <p:nvPr/>
        </p:nvSpPr>
        <p:spPr bwMode="auto">
          <a:xfrm>
            <a:off x="2382838" y="4957763"/>
            <a:ext cx="117475" cy="107950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616" name="Rectangle 1312"/>
          <p:cNvSpPr>
            <a:spLocks noChangeArrowheads="1"/>
          </p:cNvSpPr>
          <p:nvPr/>
        </p:nvSpPr>
        <p:spPr bwMode="auto">
          <a:xfrm>
            <a:off x="2382838" y="4957763"/>
            <a:ext cx="117475" cy="107950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617" name="Rectangle 1313"/>
          <p:cNvSpPr>
            <a:spLocks noChangeArrowheads="1"/>
          </p:cNvSpPr>
          <p:nvPr/>
        </p:nvSpPr>
        <p:spPr bwMode="auto">
          <a:xfrm>
            <a:off x="2500313" y="4957763"/>
            <a:ext cx="120650" cy="107950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618" name="Rectangle 1314"/>
          <p:cNvSpPr>
            <a:spLocks noChangeArrowheads="1"/>
          </p:cNvSpPr>
          <p:nvPr/>
        </p:nvSpPr>
        <p:spPr bwMode="auto">
          <a:xfrm>
            <a:off x="2500313" y="4957763"/>
            <a:ext cx="120650" cy="107950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619" name="Rectangle 1315"/>
          <p:cNvSpPr>
            <a:spLocks noChangeArrowheads="1"/>
          </p:cNvSpPr>
          <p:nvPr/>
        </p:nvSpPr>
        <p:spPr bwMode="auto">
          <a:xfrm>
            <a:off x="2620963" y="4957763"/>
            <a:ext cx="117475" cy="107950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620" name="Rectangle 1316"/>
          <p:cNvSpPr>
            <a:spLocks noChangeArrowheads="1"/>
          </p:cNvSpPr>
          <p:nvPr/>
        </p:nvSpPr>
        <p:spPr bwMode="auto">
          <a:xfrm>
            <a:off x="2620963" y="4957763"/>
            <a:ext cx="117475" cy="107950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621" name="Rectangle 1317"/>
          <p:cNvSpPr>
            <a:spLocks noChangeArrowheads="1"/>
          </p:cNvSpPr>
          <p:nvPr/>
        </p:nvSpPr>
        <p:spPr bwMode="auto">
          <a:xfrm>
            <a:off x="2738438" y="4957763"/>
            <a:ext cx="120650" cy="107950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622" name="Rectangle 1318"/>
          <p:cNvSpPr>
            <a:spLocks noChangeArrowheads="1"/>
          </p:cNvSpPr>
          <p:nvPr/>
        </p:nvSpPr>
        <p:spPr bwMode="auto">
          <a:xfrm>
            <a:off x="2738438" y="4957763"/>
            <a:ext cx="120650" cy="107950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623" name="Rectangle 1319"/>
          <p:cNvSpPr>
            <a:spLocks noChangeArrowheads="1"/>
          </p:cNvSpPr>
          <p:nvPr/>
        </p:nvSpPr>
        <p:spPr bwMode="auto">
          <a:xfrm>
            <a:off x="2859088" y="4957763"/>
            <a:ext cx="117475" cy="107950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624" name="Rectangle 1320"/>
          <p:cNvSpPr>
            <a:spLocks noChangeArrowheads="1"/>
          </p:cNvSpPr>
          <p:nvPr/>
        </p:nvSpPr>
        <p:spPr bwMode="auto">
          <a:xfrm>
            <a:off x="2859088" y="4957763"/>
            <a:ext cx="117475" cy="107950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625" name="Rectangle 1321"/>
          <p:cNvSpPr>
            <a:spLocks noChangeArrowheads="1"/>
          </p:cNvSpPr>
          <p:nvPr/>
        </p:nvSpPr>
        <p:spPr bwMode="auto">
          <a:xfrm>
            <a:off x="2976563" y="4957763"/>
            <a:ext cx="112712" cy="107950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626" name="Rectangle 1322"/>
          <p:cNvSpPr>
            <a:spLocks noChangeArrowheads="1"/>
          </p:cNvSpPr>
          <p:nvPr/>
        </p:nvSpPr>
        <p:spPr bwMode="auto">
          <a:xfrm>
            <a:off x="2976563" y="4957763"/>
            <a:ext cx="112712" cy="107950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627" name="Rectangle 1323"/>
          <p:cNvSpPr>
            <a:spLocks noChangeArrowheads="1"/>
          </p:cNvSpPr>
          <p:nvPr/>
        </p:nvSpPr>
        <p:spPr bwMode="auto">
          <a:xfrm>
            <a:off x="3089275" y="4957763"/>
            <a:ext cx="120650" cy="107950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628" name="Rectangle 1324"/>
          <p:cNvSpPr>
            <a:spLocks noChangeArrowheads="1"/>
          </p:cNvSpPr>
          <p:nvPr/>
        </p:nvSpPr>
        <p:spPr bwMode="auto">
          <a:xfrm>
            <a:off x="3089275" y="4957763"/>
            <a:ext cx="120650" cy="107950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629" name="Rectangle 1325"/>
          <p:cNvSpPr>
            <a:spLocks noChangeArrowheads="1"/>
          </p:cNvSpPr>
          <p:nvPr/>
        </p:nvSpPr>
        <p:spPr bwMode="auto">
          <a:xfrm>
            <a:off x="3209925" y="4957763"/>
            <a:ext cx="120650" cy="107950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630" name="Rectangle 1326"/>
          <p:cNvSpPr>
            <a:spLocks noChangeArrowheads="1"/>
          </p:cNvSpPr>
          <p:nvPr/>
        </p:nvSpPr>
        <p:spPr bwMode="auto">
          <a:xfrm>
            <a:off x="3209925" y="4957763"/>
            <a:ext cx="120650" cy="107950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631" name="Rectangle 1327"/>
          <p:cNvSpPr>
            <a:spLocks noChangeArrowheads="1"/>
          </p:cNvSpPr>
          <p:nvPr/>
        </p:nvSpPr>
        <p:spPr bwMode="auto">
          <a:xfrm>
            <a:off x="3330575" y="4957763"/>
            <a:ext cx="117475" cy="107950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632" name="Rectangle 1328"/>
          <p:cNvSpPr>
            <a:spLocks noChangeArrowheads="1"/>
          </p:cNvSpPr>
          <p:nvPr/>
        </p:nvSpPr>
        <p:spPr bwMode="auto">
          <a:xfrm>
            <a:off x="3330575" y="4957763"/>
            <a:ext cx="117475" cy="107950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633" name="Rectangle 1329"/>
          <p:cNvSpPr>
            <a:spLocks noChangeArrowheads="1"/>
          </p:cNvSpPr>
          <p:nvPr/>
        </p:nvSpPr>
        <p:spPr bwMode="auto">
          <a:xfrm>
            <a:off x="3448050" y="4957763"/>
            <a:ext cx="115888" cy="107950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634" name="Rectangle 1330"/>
          <p:cNvSpPr>
            <a:spLocks noChangeArrowheads="1"/>
          </p:cNvSpPr>
          <p:nvPr/>
        </p:nvSpPr>
        <p:spPr bwMode="auto">
          <a:xfrm>
            <a:off x="3448050" y="4957763"/>
            <a:ext cx="115888" cy="107950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635" name="Rectangle 1331"/>
          <p:cNvSpPr>
            <a:spLocks noChangeArrowheads="1"/>
          </p:cNvSpPr>
          <p:nvPr/>
        </p:nvSpPr>
        <p:spPr bwMode="auto">
          <a:xfrm>
            <a:off x="3563938" y="4957763"/>
            <a:ext cx="117475" cy="107950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636" name="Rectangle 1332"/>
          <p:cNvSpPr>
            <a:spLocks noChangeArrowheads="1"/>
          </p:cNvSpPr>
          <p:nvPr/>
        </p:nvSpPr>
        <p:spPr bwMode="auto">
          <a:xfrm>
            <a:off x="3563938" y="4957763"/>
            <a:ext cx="117475" cy="107950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637" name="Line 1333"/>
          <p:cNvSpPr>
            <a:spLocks noChangeShapeType="1"/>
          </p:cNvSpPr>
          <p:nvPr/>
        </p:nvSpPr>
        <p:spPr bwMode="auto">
          <a:xfrm flipH="1">
            <a:off x="3490913" y="4113213"/>
            <a:ext cx="315912" cy="1905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2638" name="Line 1334"/>
          <p:cNvSpPr>
            <a:spLocks noChangeShapeType="1"/>
          </p:cNvSpPr>
          <p:nvPr/>
        </p:nvSpPr>
        <p:spPr bwMode="auto">
          <a:xfrm flipH="1" flipV="1">
            <a:off x="3465513" y="4765675"/>
            <a:ext cx="327025" cy="109538"/>
          </a:xfrm>
          <a:prstGeom prst="line">
            <a:avLst/>
          </a:prstGeom>
          <a:noFill/>
          <a:ln w="38100">
            <a:solidFill>
              <a:srgbClr val="0066FF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2639" name="Line 1335"/>
          <p:cNvSpPr>
            <a:spLocks noChangeShapeType="1"/>
          </p:cNvSpPr>
          <p:nvPr/>
        </p:nvSpPr>
        <p:spPr bwMode="auto">
          <a:xfrm>
            <a:off x="2327275" y="4100513"/>
            <a:ext cx="0" cy="1666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arrow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2640" name="Line 1336"/>
          <p:cNvSpPr>
            <a:spLocks noChangeShapeType="1"/>
          </p:cNvSpPr>
          <p:nvPr/>
        </p:nvSpPr>
        <p:spPr bwMode="auto">
          <a:xfrm rot="5400000">
            <a:off x="2183607" y="3963194"/>
            <a:ext cx="0" cy="1666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arrow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2641" name="Line 1337"/>
          <p:cNvSpPr>
            <a:spLocks noChangeShapeType="1"/>
          </p:cNvSpPr>
          <p:nvPr/>
        </p:nvSpPr>
        <p:spPr bwMode="auto">
          <a:xfrm rot="16200000" flipH="1">
            <a:off x="2464594" y="3963194"/>
            <a:ext cx="0" cy="1666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arrow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2642" name="Line 1338"/>
          <p:cNvSpPr>
            <a:spLocks noChangeShapeType="1"/>
          </p:cNvSpPr>
          <p:nvPr/>
        </p:nvSpPr>
        <p:spPr bwMode="auto">
          <a:xfrm rot="10800000">
            <a:off x="2327275" y="3824288"/>
            <a:ext cx="0" cy="1666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arrow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2643" name="AutoShape 1339"/>
          <p:cNvSpPr>
            <a:spLocks noChangeArrowheads="1"/>
          </p:cNvSpPr>
          <p:nvPr/>
        </p:nvSpPr>
        <p:spPr bwMode="auto">
          <a:xfrm>
            <a:off x="563563" y="3803650"/>
            <a:ext cx="904875" cy="784225"/>
          </a:xfrm>
          <a:prstGeom prst="roundRect">
            <a:avLst>
              <a:gd name="adj" fmla="val 16667"/>
            </a:avLst>
          </a:prstGeom>
          <a:solidFill>
            <a:srgbClr val="FF99FF"/>
          </a:solidFill>
          <a:ln w="38100">
            <a:solidFill>
              <a:srgbClr val="CC3399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0"/>
              </a:spcBef>
            </a:pPr>
            <a:r>
              <a:rPr lang="en-US" sz="1800">
                <a:latin typeface="Verdana" pitchFamily="34" charset="0"/>
              </a:rPr>
              <a:t>Insects</a:t>
            </a:r>
          </a:p>
        </p:txBody>
      </p:sp>
      <p:sp>
        <p:nvSpPr>
          <p:cNvPr id="22644" name="Line 1340"/>
          <p:cNvSpPr>
            <a:spLocks noChangeShapeType="1"/>
          </p:cNvSpPr>
          <p:nvPr/>
        </p:nvSpPr>
        <p:spPr bwMode="auto">
          <a:xfrm flipV="1">
            <a:off x="1465263" y="4195763"/>
            <a:ext cx="273050" cy="0"/>
          </a:xfrm>
          <a:prstGeom prst="line">
            <a:avLst/>
          </a:prstGeom>
          <a:noFill/>
          <a:ln w="38100">
            <a:solidFill>
              <a:srgbClr val="CC3399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2645" name="Line 1341"/>
          <p:cNvSpPr>
            <a:spLocks noChangeShapeType="1"/>
          </p:cNvSpPr>
          <p:nvPr/>
        </p:nvSpPr>
        <p:spPr bwMode="auto">
          <a:xfrm flipH="1">
            <a:off x="2397125" y="3567113"/>
            <a:ext cx="1341438" cy="557212"/>
          </a:xfrm>
          <a:prstGeom prst="line">
            <a:avLst/>
          </a:prstGeom>
          <a:noFill/>
          <a:ln w="1270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646" name="Line 1342"/>
          <p:cNvSpPr>
            <a:spLocks noChangeShapeType="1"/>
          </p:cNvSpPr>
          <p:nvPr/>
        </p:nvSpPr>
        <p:spPr bwMode="auto">
          <a:xfrm>
            <a:off x="1246188" y="3581400"/>
            <a:ext cx="1039812" cy="542925"/>
          </a:xfrm>
          <a:prstGeom prst="line">
            <a:avLst/>
          </a:prstGeom>
          <a:noFill/>
          <a:ln w="1270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647" name="Text Box 1343"/>
          <p:cNvSpPr txBox="1">
            <a:spLocks noChangeArrowheads="1"/>
          </p:cNvSpPr>
          <p:nvPr/>
        </p:nvSpPr>
        <p:spPr bwMode="auto">
          <a:xfrm>
            <a:off x="1538288" y="5110163"/>
            <a:ext cx="223837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1400" b="1">
                <a:latin typeface="Verdana" pitchFamily="34" charset="0"/>
              </a:rPr>
              <a:t>Spatially Interactive </a:t>
            </a:r>
          </a:p>
          <a:p>
            <a:pPr algn="ctr">
              <a:spcBef>
                <a:spcPct val="0"/>
              </a:spcBef>
            </a:pPr>
            <a:r>
              <a:rPr lang="en-US" sz="1400" b="1">
                <a:latin typeface="Verdana" pitchFamily="34" charset="0"/>
              </a:rPr>
              <a:t>Landscape</a:t>
            </a:r>
          </a:p>
        </p:txBody>
      </p:sp>
      <p:sp>
        <p:nvSpPr>
          <p:cNvPr id="22648" name="Oval 1344"/>
          <p:cNvSpPr>
            <a:spLocks noChangeArrowheads="1"/>
          </p:cNvSpPr>
          <p:nvPr/>
        </p:nvSpPr>
        <p:spPr bwMode="auto">
          <a:xfrm>
            <a:off x="1614488" y="2400300"/>
            <a:ext cx="236537" cy="503238"/>
          </a:xfrm>
          <a:prstGeom prst="ellipse">
            <a:avLst/>
          </a:prstGeom>
          <a:solidFill>
            <a:srgbClr val="00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2649" name="AutoShape 1345"/>
          <p:cNvSpPr>
            <a:spLocks noChangeArrowheads="1"/>
          </p:cNvSpPr>
          <p:nvPr/>
        </p:nvSpPr>
        <p:spPr bwMode="auto">
          <a:xfrm>
            <a:off x="3703638" y="1889125"/>
            <a:ext cx="252412" cy="814388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2650" name="Oval 1346"/>
          <p:cNvSpPr>
            <a:spLocks noChangeArrowheads="1"/>
          </p:cNvSpPr>
          <p:nvPr/>
        </p:nvSpPr>
        <p:spPr bwMode="auto">
          <a:xfrm>
            <a:off x="2349500" y="2147888"/>
            <a:ext cx="198438" cy="601662"/>
          </a:xfrm>
          <a:prstGeom prst="ellipse">
            <a:avLst/>
          </a:prstGeom>
          <a:solidFill>
            <a:srgbClr val="99FF66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2651" name="Oval 1347"/>
          <p:cNvSpPr>
            <a:spLocks noChangeArrowheads="1"/>
          </p:cNvSpPr>
          <p:nvPr/>
        </p:nvSpPr>
        <p:spPr bwMode="auto">
          <a:xfrm>
            <a:off x="4057650" y="1541463"/>
            <a:ext cx="412750" cy="966787"/>
          </a:xfrm>
          <a:prstGeom prst="ellipse">
            <a:avLst/>
          </a:prstGeom>
          <a:solidFill>
            <a:srgbClr val="99FF66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2652" name="Rectangle 1355"/>
          <p:cNvSpPr>
            <a:spLocks noGrp="1" noChangeArrowheads="1"/>
          </p:cNvSpPr>
          <p:nvPr>
            <p:ph type="ctrTitle"/>
          </p:nvPr>
        </p:nvSpPr>
        <p:spPr>
          <a:xfrm>
            <a:off x="193675" y="76200"/>
            <a:ext cx="8715375" cy="1143000"/>
          </a:xfrm>
        </p:spPr>
        <p:txBody>
          <a:bodyPr/>
          <a:lstStyle/>
          <a:p>
            <a:pPr eaLnBrk="1" hangingPunct="1"/>
            <a:r>
              <a:rPr lang="en-US" sz="3200" smtClean="0">
                <a:effectLst/>
              </a:rPr>
              <a:t>LANDIS-II Philosophy:  Spatially Dynamic</a:t>
            </a:r>
            <a:endParaRPr lang="en-US" smtClean="0">
              <a:effectLst/>
            </a:endParaRPr>
          </a:p>
        </p:txBody>
      </p:sp>
      <p:sp>
        <p:nvSpPr>
          <p:cNvPr id="22653" name="Text Box 1356"/>
          <p:cNvSpPr txBox="1">
            <a:spLocks noChangeArrowheads="1"/>
          </p:cNvSpPr>
          <p:nvPr/>
        </p:nvSpPr>
        <p:spPr bwMode="auto">
          <a:xfrm>
            <a:off x="5602288" y="3727450"/>
            <a:ext cx="3043237" cy="137318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800">
                <a:latin typeface="Gill Sans MT" pitchFamily="34" charset="0"/>
              </a:rPr>
              <a:t>Disturbances overlap in space and time.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AutoShape 2"/>
          <p:cNvSpPr>
            <a:spLocks noChangeArrowheads="1"/>
          </p:cNvSpPr>
          <p:nvPr/>
        </p:nvSpPr>
        <p:spPr bwMode="auto">
          <a:xfrm>
            <a:off x="1270000" y="2614613"/>
            <a:ext cx="3352800" cy="533400"/>
          </a:xfrm>
          <a:prstGeom prst="parallelogram">
            <a:avLst>
              <a:gd name="adj" fmla="val 157143"/>
            </a:avLst>
          </a:prstGeom>
          <a:solidFill>
            <a:srgbClr val="EAEAEA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555" name="Oval 3"/>
          <p:cNvSpPr>
            <a:spLocks noChangeArrowheads="1"/>
          </p:cNvSpPr>
          <p:nvPr/>
        </p:nvSpPr>
        <p:spPr bwMode="auto">
          <a:xfrm>
            <a:off x="1920875" y="1624013"/>
            <a:ext cx="547688" cy="762000"/>
          </a:xfrm>
          <a:prstGeom prst="ellipse">
            <a:avLst/>
          </a:prstGeom>
          <a:solidFill>
            <a:srgbClr val="99FF66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556" name="Line 4"/>
          <p:cNvSpPr>
            <a:spLocks noChangeShapeType="1"/>
          </p:cNvSpPr>
          <p:nvPr/>
        </p:nvSpPr>
        <p:spPr bwMode="auto">
          <a:xfrm>
            <a:off x="2212975" y="2386013"/>
            <a:ext cx="0" cy="3810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57" name="AutoShape 5"/>
          <p:cNvSpPr>
            <a:spLocks noChangeArrowheads="1"/>
          </p:cNvSpPr>
          <p:nvPr/>
        </p:nvSpPr>
        <p:spPr bwMode="auto">
          <a:xfrm>
            <a:off x="2684463" y="1384300"/>
            <a:ext cx="509587" cy="108267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558" name="Line 6"/>
          <p:cNvSpPr>
            <a:spLocks noChangeShapeType="1"/>
          </p:cNvSpPr>
          <p:nvPr/>
        </p:nvSpPr>
        <p:spPr bwMode="auto">
          <a:xfrm>
            <a:off x="2946400" y="2462213"/>
            <a:ext cx="0" cy="45720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59" name="Oval 7"/>
          <p:cNvSpPr>
            <a:spLocks noChangeArrowheads="1"/>
          </p:cNvSpPr>
          <p:nvPr/>
        </p:nvSpPr>
        <p:spPr bwMode="auto">
          <a:xfrm>
            <a:off x="3148013" y="1450975"/>
            <a:ext cx="304800" cy="944563"/>
          </a:xfrm>
          <a:prstGeom prst="ellipse">
            <a:avLst/>
          </a:prstGeom>
          <a:solidFill>
            <a:srgbClr val="00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560" name="Line 8"/>
          <p:cNvSpPr>
            <a:spLocks noChangeShapeType="1"/>
          </p:cNvSpPr>
          <p:nvPr/>
        </p:nvSpPr>
        <p:spPr bwMode="auto">
          <a:xfrm>
            <a:off x="3300413" y="2395538"/>
            <a:ext cx="0" cy="381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61" name="Line 9"/>
          <p:cNvSpPr>
            <a:spLocks noChangeShapeType="1"/>
          </p:cNvSpPr>
          <p:nvPr/>
        </p:nvSpPr>
        <p:spPr bwMode="auto">
          <a:xfrm>
            <a:off x="2455863" y="2582863"/>
            <a:ext cx="0" cy="381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62" name="Line 10"/>
          <p:cNvSpPr>
            <a:spLocks noChangeShapeType="1"/>
          </p:cNvSpPr>
          <p:nvPr/>
        </p:nvSpPr>
        <p:spPr bwMode="auto">
          <a:xfrm>
            <a:off x="3841750" y="2481263"/>
            <a:ext cx="0" cy="457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63" name="Line 11"/>
          <p:cNvSpPr>
            <a:spLocks noChangeShapeType="1"/>
          </p:cNvSpPr>
          <p:nvPr/>
        </p:nvSpPr>
        <p:spPr bwMode="auto">
          <a:xfrm>
            <a:off x="1736725" y="2713038"/>
            <a:ext cx="0" cy="381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64" name="Line 12"/>
          <p:cNvSpPr>
            <a:spLocks noChangeShapeType="1"/>
          </p:cNvSpPr>
          <p:nvPr/>
        </p:nvSpPr>
        <p:spPr bwMode="auto">
          <a:xfrm>
            <a:off x="4265613" y="2349500"/>
            <a:ext cx="0" cy="38100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65" name="Oval 13"/>
          <p:cNvSpPr>
            <a:spLocks noChangeArrowheads="1"/>
          </p:cNvSpPr>
          <p:nvPr/>
        </p:nvSpPr>
        <p:spPr bwMode="auto">
          <a:xfrm>
            <a:off x="3402013" y="2546350"/>
            <a:ext cx="304800" cy="304800"/>
          </a:xfrm>
          <a:prstGeom prst="ellipse">
            <a:avLst/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566" name="Line 14"/>
          <p:cNvSpPr>
            <a:spLocks noChangeShapeType="1"/>
          </p:cNvSpPr>
          <p:nvPr/>
        </p:nvSpPr>
        <p:spPr bwMode="auto">
          <a:xfrm>
            <a:off x="3560763" y="2836863"/>
            <a:ext cx="1587" cy="152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67" name="Rectangle 15"/>
          <p:cNvSpPr>
            <a:spLocks noChangeArrowheads="1"/>
          </p:cNvSpPr>
          <p:nvPr/>
        </p:nvSpPr>
        <p:spPr bwMode="auto">
          <a:xfrm>
            <a:off x="1270000" y="3154363"/>
            <a:ext cx="2509838" cy="430212"/>
          </a:xfrm>
          <a:prstGeom prst="rect">
            <a:avLst/>
          </a:prstGeom>
          <a:solidFill>
            <a:srgbClr val="B2B2B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568" name="AutoShape 16"/>
          <p:cNvSpPr>
            <a:spLocks noChangeArrowheads="1"/>
          </p:cNvSpPr>
          <p:nvPr/>
        </p:nvSpPr>
        <p:spPr bwMode="auto">
          <a:xfrm rot="5400000" flipV="1">
            <a:off x="3719513" y="2670175"/>
            <a:ext cx="962025" cy="841375"/>
          </a:xfrm>
          <a:prstGeom prst="parallelogram">
            <a:avLst>
              <a:gd name="adj" fmla="val 64147"/>
            </a:avLst>
          </a:prstGeom>
          <a:solidFill>
            <a:srgbClr val="B2B2B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569" name="Text Box 17"/>
          <p:cNvSpPr txBox="1">
            <a:spLocks noChangeArrowheads="1"/>
          </p:cNvSpPr>
          <p:nvPr/>
        </p:nvSpPr>
        <p:spPr bwMode="auto">
          <a:xfrm>
            <a:off x="1246188" y="3235325"/>
            <a:ext cx="247015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lang="en-US" sz="1400" b="1">
                <a:latin typeface="Verdana" pitchFamily="34" charset="0"/>
              </a:rPr>
              <a:t>Soil Carbon &amp; Nitrogen</a:t>
            </a:r>
          </a:p>
        </p:txBody>
      </p:sp>
      <p:sp>
        <p:nvSpPr>
          <p:cNvPr id="23570" name="AutoShape 18"/>
          <p:cNvSpPr>
            <a:spLocks noChangeArrowheads="1"/>
          </p:cNvSpPr>
          <p:nvPr/>
        </p:nvSpPr>
        <p:spPr bwMode="auto">
          <a:xfrm>
            <a:off x="3811588" y="4521200"/>
            <a:ext cx="727075" cy="784225"/>
          </a:xfrm>
          <a:prstGeom prst="roundRect">
            <a:avLst>
              <a:gd name="adj" fmla="val 16667"/>
            </a:avLst>
          </a:prstGeom>
          <a:solidFill>
            <a:srgbClr val="66FFFF"/>
          </a:solidFill>
          <a:ln w="38100">
            <a:solidFill>
              <a:srgbClr val="0066FF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0"/>
              </a:spcBef>
            </a:pPr>
            <a:r>
              <a:rPr lang="en-US" sz="1800">
                <a:latin typeface="Verdana" pitchFamily="34" charset="0"/>
              </a:rPr>
              <a:t>Wind</a:t>
            </a:r>
          </a:p>
        </p:txBody>
      </p:sp>
      <p:sp>
        <p:nvSpPr>
          <p:cNvPr id="23571" name="AutoShape 19"/>
          <p:cNvSpPr>
            <a:spLocks noChangeArrowheads="1"/>
          </p:cNvSpPr>
          <p:nvPr/>
        </p:nvSpPr>
        <p:spPr bwMode="auto">
          <a:xfrm>
            <a:off x="430213" y="4741863"/>
            <a:ext cx="984250" cy="534987"/>
          </a:xfrm>
          <a:prstGeom prst="roundRect">
            <a:avLst>
              <a:gd name="adj" fmla="val 16667"/>
            </a:avLst>
          </a:prstGeom>
          <a:solidFill>
            <a:srgbClr val="99FF99"/>
          </a:solidFill>
          <a:ln w="38100">
            <a:solidFill>
              <a:srgbClr val="00CC00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0"/>
              </a:spcBef>
            </a:pPr>
            <a:r>
              <a:rPr lang="en-US" sz="1800">
                <a:latin typeface="Verdana" pitchFamily="34" charset="0"/>
              </a:rPr>
              <a:t>Harvest</a:t>
            </a:r>
          </a:p>
        </p:txBody>
      </p:sp>
      <p:sp>
        <p:nvSpPr>
          <p:cNvPr id="23572" name="AutoShape 20"/>
          <p:cNvSpPr>
            <a:spLocks noChangeArrowheads="1"/>
          </p:cNvSpPr>
          <p:nvPr/>
        </p:nvSpPr>
        <p:spPr bwMode="auto">
          <a:xfrm>
            <a:off x="3819525" y="3676650"/>
            <a:ext cx="727075" cy="784225"/>
          </a:xfrm>
          <a:prstGeom prst="roundRect">
            <a:avLst>
              <a:gd name="adj" fmla="val 16667"/>
            </a:avLst>
          </a:prstGeom>
          <a:solidFill>
            <a:srgbClr val="FFCC00"/>
          </a:solidFill>
          <a:ln w="38100">
            <a:solidFill>
              <a:srgbClr val="FF3300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0"/>
              </a:spcBef>
            </a:pPr>
            <a:r>
              <a:rPr lang="en-US" sz="1800">
                <a:latin typeface="Verdana" pitchFamily="34" charset="0"/>
              </a:rPr>
              <a:t>Fire</a:t>
            </a:r>
          </a:p>
        </p:txBody>
      </p:sp>
      <p:sp>
        <p:nvSpPr>
          <p:cNvPr id="23573" name="Line 21"/>
          <p:cNvSpPr>
            <a:spLocks noChangeShapeType="1"/>
          </p:cNvSpPr>
          <p:nvPr/>
        </p:nvSpPr>
        <p:spPr bwMode="auto">
          <a:xfrm flipV="1">
            <a:off x="1395413" y="4791075"/>
            <a:ext cx="307975" cy="204788"/>
          </a:xfrm>
          <a:prstGeom prst="line">
            <a:avLst/>
          </a:prstGeom>
          <a:noFill/>
          <a:ln w="38100">
            <a:solidFill>
              <a:srgbClr val="00CC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3574" name="Text Box 22"/>
          <p:cNvSpPr txBox="1">
            <a:spLocks noChangeArrowheads="1"/>
          </p:cNvSpPr>
          <p:nvPr/>
        </p:nvSpPr>
        <p:spPr bwMode="auto">
          <a:xfrm>
            <a:off x="1589088" y="2895600"/>
            <a:ext cx="223837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1400" b="1">
                <a:latin typeface="Verdana" pitchFamily="34" charset="0"/>
              </a:rPr>
              <a:t>Cohort Biomass</a:t>
            </a:r>
          </a:p>
        </p:txBody>
      </p:sp>
      <p:sp>
        <p:nvSpPr>
          <p:cNvPr id="23575" name="Rectangle 23"/>
          <p:cNvSpPr>
            <a:spLocks noChangeArrowheads="1"/>
          </p:cNvSpPr>
          <p:nvPr/>
        </p:nvSpPr>
        <p:spPr bwMode="auto">
          <a:xfrm>
            <a:off x="2620963" y="4422775"/>
            <a:ext cx="117475" cy="107950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76" name="Rectangle 24"/>
          <p:cNvSpPr>
            <a:spLocks noChangeArrowheads="1"/>
          </p:cNvSpPr>
          <p:nvPr/>
        </p:nvSpPr>
        <p:spPr bwMode="auto">
          <a:xfrm>
            <a:off x="2738438" y="4422775"/>
            <a:ext cx="120650" cy="107950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77" name="Rectangle 25"/>
          <p:cNvSpPr>
            <a:spLocks noChangeArrowheads="1"/>
          </p:cNvSpPr>
          <p:nvPr/>
        </p:nvSpPr>
        <p:spPr bwMode="auto">
          <a:xfrm>
            <a:off x="2738438" y="4422775"/>
            <a:ext cx="120650" cy="107950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78" name="Rectangle 26"/>
          <p:cNvSpPr>
            <a:spLocks noChangeArrowheads="1"/>
          </p:cNvSpPr>
          <p:nvPr/>
        </p:nvSpPr>
        <p:spPr bwMode="auto">
          <a:xfrm>
            <a:off x="2859088" y="4422775"/>
            <a:ext cx="117475" cy="107950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79" name="Rectangle 27"/>
          <p:cNvSpPr>
            <a:spLocks noChangeArrowheads="1"/>
          </p:cNvSpPr>
          <p:nvPr/>
        </p:nvSpPr>
        <p:spPr bwMode="auto">
          <a:xfrm>
            <a:off x="2859088" y="4422775"/>
            <a:ext cx="117475" cy="107950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80" name="Rectangle 28"/>
          <p:cNvSpPr>
            <a:spLocks noChangeArrowheads="1"/>
          </p:cNvSpPr>
          <p:nvPr/>
        </p:nvSpPr>
        <p:spPr bwMode="auto">
          <a:xfrm>
            <a:off x="2976563" y="4422775"/>
            <a:ext cx="112712" cy="107950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81" name="Rectangle 29"/>
          <p:cNvSpPr>
            <a:spLocks noChangeArrowheads="1"/>
          </p:cNvSpPr>
          <p:nvPr/>
        </p:nvSpPr>
        <p:spPr bwMode="auto">
          <a:xfrm>
            <a:off x="2976563" y="4422775"/>
            <a:ext cx="112712" cy="107950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82" name="Rectangle 30"/>
          <p:cNvSpPr>
            <a:spLocks noChangeArrowheads="1"/>
          </p:cNvSpPr>
          <p:nvPr/>
        </p:nvSpPr>
        <p:spPr bwMode="auto">
          <a:xfrm>
            <a:off x="3089275" y="4422775"/>
            <a:ext cx="120650" cy="107950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83" name="Rectangle 31"/>
          <p:cNvSpPr>
            <a:spLocks noChangeArrowheads="1"/>
          </p:cNvSpPr>
          <p:nvPr/>
        </p:nvSpPr>
        <p:spPr bwMode="auto">
          <a:xfrm>
            <a:off x="3089275" y="4422775"/>
            <a:ext cx="120650" cy="107950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84" name="Rectangle 32"/>
          <p:cNvSpPr>
            <a:spLocks noChangeArrowheads="1"/>
          </p:cNvSpPr>
          <p:nvPr/>
        </p:nvSpPr>
        <p:spPr bwMode="auto">
          <a:xfrm>
            <a:off x="3209925" y="4422775"/>
            <a:ext cx="120650" cy="107950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85" name="Rectangle 33"/>
          <p:cNvSpPr>
            <a:spLocks noChangeArrowheads="1"/>
          </p:cNvSpPr>
          <p:nvPr/>
        </p:nvSpPr>
        <p:spPr bwMode="auto">
          <a:xfrm>
            <a:off x="3209925" y="4422775"/>
            <a:ext cx="120650" cy="107950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86" name="Rectangle 34"/>
          <p:cNvSpPr>
            <a:spLocks noChangeArrowheads="1"/>
          </p:cNvSpPr>
          <p:nvPr/>
        </p:nvSpPr>
        <p:spPr bwMode="auto">
          <a:xfrm>
            <a:off x="3330575" y="4422775"/>
            <a:ext cx="117475" cy="107950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87" name="Rectangle 35"/>
          <p:cNvSpPr>
            <a:spLocks noChangeArrowheads="1"/>
          </p:cNvSpPr>
          <p:nvPr/>
        </p:nvSpPr>
        <p:spPr bwMode="auto">
          <a:xfrm>
            <a:off x="3330575" y="4422775"/>
            <a:ext cx="117475" cy="107950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88" name="Rectangle 36"/>
          <p:cNvSpPr>
            <a:spLocks noChangeArrowheads="1"/>
          </p:cNvSpPr>
          <p:nvPr/>
        </p:nvSpPr>
        <p:spPr bwMode="auto">
          <a:xfrm>
            <a:off x="3448050" y="4422775"/>
            <a:ext cx="115888" cy="107950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89" name="Rectangle 37"/>
          <p:cNvSpPr>
            <a:spLocks noChangeArrowheads="1"/>
          </p:cNvSpPr>
          <p:nvPr/>
        </p:nvSpPr>
        <p:spPr bwMode="auto">
          <a:xfrm>
            <a:off x="3448050" y="4422775"/>
            <a:ext cx="115888" cy="107950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90" name="Rectangle 38"/>
          <p:cNvSpPr>
            <a:spLocks noChangeArrowheads="1"/>
          </p:cNvSpPr>
          <p:nvPr/>
        </p:nvSpPr>
        <p:spPr bwMode="auto">
          <a:xfrm>
            <a:off x="3563938" y="4422775"/>
            <a:ext cx="117475" cy="107950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91" name="Rectangle 39"/>
          <p:cNvSpPr>
            <a:spLocks noChangeArrowheads="1"/>
          </p:cNvSpPr>
          <p:nvPr/>
        </p:nvSpPr>
        <p:spPr bwMode="auto">
          <a:xfrm>
            <a:off x="3563938" y="4422775"/>
            <a:ext cx="117475" cy="107950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92" name="Rectangle 40"/>
          <p:cNvSpPr>
            <a:spLocks noChangeArrowheads="1"/>
          </p:cNvSpPr>
          <p:nvPr/>
        </p:nvSpPr>
        <p:spPr bwMode="auto">
          <a:xfrm>
            <a:off x="1677988" y="4530725"/>
            <a:ext cx="117475" cy="111125"/>
          </a:xfrm>
          <a:prstGeom prst="rect">
            <a:avLst/>
          </a:prstGeom>
          <a:solidFill>
            <a:srgbClr val="99FF99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93" name="Rectangle 41"/>
          <p:cNvSpPr>
            <a:spLocks noChangeArrowheads="1"/>
          </p:cNvSpPr>
          <p:nvPr/>
        </p:nvSpPr>
        <p:spPr bwMode="auto">
          <a:xfrm>
            <a:off x="1677988" y="4530725"/>
            <a:ext cx="117475" cy="111125"/>
          </a:xfrm>
          <a:prstGeom prst="rect">
            <a:avLst/>
          </a:prstGeom>
          <a:solidFill>
            <a:srgbClr val="99FF99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94" name="Rectangle 42"/>
          <p:cNvSpPr>
            <a:spLocks noChangeArrowheads="1"/>
          </p:cNvSpPr>
          <p:nvPr/>
        </p:nvSpPr>
        <p:spPr bwMode="auto">
          <a:xfrm>
            <a:off x="1795463" y="4530725"/>
            <a:ext cx="115887" cy="111125"/>
          </a:xfrm>
          <a:prstGeom prst="rect">
            <a:avLst/>
          </a:prstGeom>
          <a:solidFill>
            <a:srgbClr val="99FF99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95" name="Rectangle 43"/>
          <p:cNvSpPr>
            <a:spLocks noChangeArrowheads="1"/>
          </p:cNvSpPr>
          <p:nvPr/>
        </p:nvSpPr>
        <p:spPr bwMode="auto">
          <a:xfrm>
            <a:off x="1795463" y="4530725"/>
            <a:ext cx="115887" cy="111125"/>
          </a:xfrm>
          <a:prstGeom prst="rect">
            <a:avLst/>
          </a:prstGeom>
          <a:solidFill>
            <a:srgbClr val="99FF99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96" name="Rectangle 44"/>
          <p:cNvSpPr>
            <a:spLocks noChangeArrowheads="1"/>
          </p:cNvSpPr>
          <p:nvPr/>
        </p:nvSpPr>
        <p:spPr bwMode="auto">
          <a:xfrm>
            <a:off x="1911350" y="4530725"/>
            <a:ext cx="117475" cy="111125"/>
          </a:xfrm>
          <a:prstGeom prst="rect">
            <a:avLst/>
          </a:prstGeom>
          <a:solidFill>
            <a:srgbClr val="99FF99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97" name="Rectangle 45"/>
          <p:cNvSpPr>
            <a:spLocks noChangeArrowheads="1"/>
          </p:cNvSpPr>
          <p:nvPr/>
        </p:nvSpPr>
        <p:spPr bwMode="auto">
          <a:xfrm>
            <a:off x="1911350" y="4530725"/>
            <a:ext cx="117475" cy="111125"/>
          </a:xfrm>
          <a:prstGeom prst="rect">
            <a:avLst/>
          </a:prstGeom>
          <a:solidFill>
            <a:srgbClr val="99FF99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98" name="Rectangle 46"/>
          <p:cNvSpPr>
            <a:spLocks noChangeArrowheads="1"/>
          </p:cNvSpPr>
          <p:nvPr/>
        </p:nvSpPr>
        <p:spPr bwMode="auto">
          <a:xfrm>
            <a:off x="2028825" y="4530725"/>
            <a:ext cx="117475" cy="111125"/>
          </a:xfrm>
          <a:prstGeom prst="rect">
            <a:avLst/>
          </a:prstGeom>
          <a:solidFill>
            <a:srgbClr val="99FF99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99" name="Rectangle 47"/>
          <p:cNvSpPr>
            <a:spLocks noChangeArrowheads="1"/>
          </p:cNvSpPr>
          <p:nvPr/>
        </p:nvSpPr>
        <p:spPr bwMode="auto">
          <a:xfrm>
            <a:off x="2028825" y="4530725"/>
            <a:ext cx="117475" cy="111125"/>
          </a:xfrm>
          <a:prstGeom prst="rect">
            <a:avLst/>
          </a:prstGeom>
          <a:solidFill>
            <a:srgbClr val="99FF99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600" name="Rectangle 48"/>
          <p:cNvSpPr>
            <a:spLocks noChangeArrowheads="1"/>
          </p:cNvSpPr>
          <p:nvPr/>
        </p:nvSpPr>
        <p:spPr bwMode="auto">
          <a:xfrm>
            <a:off x="2146300" y="4530725"/>
            <a:ext cx="120650" cy="111125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601" name="Rectangle 49"/>
          <p:cNvSpPr>
            <a:spLocks noChangeArrowheads="1"/>
          </p:cNvSpPr>
          <p:nvPr/>
        </p:nvSpPr>
        <p:spPr bwMode="auto">
          <a:xfrm>
            <a:off x="2146300" y="4530725"/>
            <a:ext cx="120650" cy="11112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602" name="Rectangle 50"/>
          <p:cNvSpPr>
            <a:spLocks noChangeArrowheads="1"/>
          </p:cNvSpPr>
          <p:nvPr/>
        </p:nvSpPr>
        <p:spPr bwMode="auto">
          <a:xfrm>
            <a:off x="2266950" y="4530725"/>
            <a:ext cx="115888" cy="111125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603" name="Rectangle 51"/>
          <p:cNvSpPr>
            <a:spLocks noChangeArrowheads="1"/>
          </p:cNvSpPr>
          <p:nvPr/>
        </p:nvSpPr>
        <p:spPr bwMode="auto">
          <a:xfrm>
            <a:off x="2266950" y="4530725"/>
            <a:ext cx="115888" cy="11112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604" name="Rectangle 52"/>
          <p:cNvSpPr>
            <a:spLocks noChangeArrowheads="1"/>
          </p:cNvSpPr>
          <p:nvPr/>
        </p:nvSpPr>
        <p:spPr bwMode="auto">
          <a:xfrm>
            <a:off x="2382838" y="4530725"/>
            <a:ext cx="117475" cy="111125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605" name="Rectangle 53"/>
          <p:cNvSpPr>
            <a:spLocks noChangeArrowheads="1"/>
          </p:cNvSpPr>
          <p:nvPr/>
        </p:nvSpPr>
        <p:spPr bwMode="auto">
          <a:xfrm>
            <a:off x="2382838" y="4530725"/>
            <a:ext cx="117475" cy="11112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606" name="Rectangle 54"/>
          <p:cNvSpPr>
            <a:spLocks noChangeArrowheads="1"/>
          </p:cNvSpPr>
          <p:nvPr/>
        </p:nvSpPr>
        <p:spPr bwMode="auto">
          <a:xfrm>
            <a:off x="2500313" y="4530725"/>
            <a:ext cx="120650" cy="111125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607" name="Rectangle 55"/>
          <p:cNvSpPr>
            <a:spLocks noChangeArrowheads="1"/>
          </p:cNvSpPr>
          <p:nvPr/>
        </p:nvSpPr>
        <p:spPr bwMode="auto">
          <a:xfrm>
            <a:off x="2500313" y="4530725"/>
            <a:ext cx="120650" cy="11112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608" name="Rectangle 56"/>
          <p:cNvSpPr>
            <a:spLocks noChangeArrowheads="1"/>
          </p:cNvSpPr>
          <p:nvPr/>
        </p:nvSpPr>
        <p:spPr bwMode="auto">
          <a:xfrm>
            <a:off x="2620963" y="4530725"/>
            <a:ext cx="117475" cy="111125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609" name="Rectangle 57"/>
          <p:cNvSpPr>
            <a:spLocks noChangeArrowheads="1"/>
          </p:cNvSpPr>
          <p:nvPr/>
        </p:nvSpPr>
        <p:spPr bwMode="auto">
          <a:xfrm>
            <a:off x="2620963" y="4530725"/>
            <a:ext cx="117475" cy="11112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610" name="Rectangle 58"/>
          <p:cNvSpPr>
            <a:spLocks noChangeArrowheads="1"/>
          </p:cNvSpPr>
          <p:nvPr/>
        </p:nvSpPr>
        <p:spPr bwMode="auto">
          <a:xfrm>
            <a:off x="2738438" y="4530725"/>
            <a:ext cx="120650" cy="111125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611" name="Rectangle 59"/>
          <p:cNvSpPr>
            <a:spLocks noChangeArrowheads="1"/>
          </p:cNvSpPr>
          <p:nvPr/>
        </p:nvSpPr>
        <p:spPr bwMode="auto">
          <a:xfrm>
            <a:off x="2738438" y="4530725"/>
            <a:ext cx="120650" cy="11112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612" name="Rectangle 60"/>
          <p:cNvSpPr>
            <a:spLocks noChangeArrowheads="1"/>
          </p:cNvSpPr>
          <p:nvPr/>
        </p:nvSpPr>
        <p:spPr bwMode="auto">
          <a:xfrm>
            <a:off x="2859088" y="4530725"/>
            <a:ext cx="117475" cy="111125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613" name="Rectangle 61"/>
          <p:cNvSpPr>
            <a:spLocks noChangeArrowheads="1"/>
          </p:cNvSpPr>
          <p:nvPr/>
        </p:nvSpPr>
        <p:spPr bwMode="auto">
          <a:xfrm>
            <a:off x="2859088" y="4530725"/>
            <a:ext cx="117475" cy="11112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614" name="Rectangle 62"/>
          <p:cNvSpPr>
            <a:spLocks noChangeArrowheads="1"/>
          </p:cNvSpPr>
          <p:nvPr/>
        </p:nvSpPr>
        <p:spPr bwMode="auto">
          <a:xfrm>
            <a:off x="2976563" y="4530725"/>
            <a:ext cx="112712" cy="111125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615" name="Rectangle 63"/>
          <p:cNvSpPr>
            <a:spLocks noChangeArrowheads="1"/>
          </p:cNvSpPr>
          <p:nvPr/>
        </p:nvSpPr>
        <p:spPr bwMode="auto">
          <a:xfrm>
            <a:off x="2976563" y="4530725"/>
            <a:ext cx="112712" cy="11112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616" name="Rectangle 64"/>
          <p:cNvSpPr>
            <a:spLocks noChangeArrowheads="1"/>
          </p:cNvSpPr>
          <p:nvPr/>
        </p:nvSpPr>
        <p:spPr bwMode="auto">
          <a:xfrm>
            <a:off x="3089275" y="4530725"/>
            <a:ext cx="120650" cy="111125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617" name="Rectangle 65"/>
          <p:cNvSpPr>
            <a:spLocks noChangeArrowheads="1"/>
          </p:cNvSpPr>
          <p:nvPr/>
        </p:nvSpPr>
        <p:spPr bwMode="auto">
          <a:xfrm>
            <a:off x="3089275" y="4530725"/>
            <a:ext cx="120650" cy="11112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618" name="Rectangle 66"/>
          <p:cNvSpPr>
            <a:spLocks noChangeArrowheads="1"/>
          </p:cNvSpPr>
          <p:nvPr/>
        </p:nvSpPr>
        <p:spPr bwMode="auto">
          <a:xfrm>
            <a:off x="3209925" y="4530725"/>
            <a:ext cx="120650" cy="111125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619" name="Rectangle 67"/>
          <p:cNvSpPr>
            <a:spLocks noChangeArrowheads="1"/>
          </p:cNvSpPr>
          <p:nvPr/>
        </p:nvSpPr>
        <p:spPr bwMode="auto">
          <a:xfrm>
            <a:off x="3209925" y="4530725"/>
            <a:ext cx="120650" cy="11112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620" name="Rectangle 68"/>
          <p:cNvSpPr>
            <a:spLocks noChangeArrowheads="1"/>
          </p:cNvSpPr>
          <p:nvPr/>
        </p:nvSpPr>
        <p:spPr bwMode="auto">
          <a:xfrm>
            <a:off x="3330575" y="4530725"/>
            <a:ext cx="117475" cy="111125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621" name="Rectangle 69"/>
          <p:cNvSpPr>
            <a:spLocks noChangeArrowheads="1"/>
          </p:cNvSpPr>
          <p:nvPr/>
        </p:nvSpPr>
        <p:spPr bwMode="auto">
          <a:xfrm>
            <a:off x="3330575" y="4530725"/>
            <a:ext cx="117475" cy="11112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622" name="Rectangle 70"/>
          <p:cNvSpPr>
            <a:spLocks noChangeArrowheads="1"/>
          </p:cNvSpPr>
          <p:nvPr/>
        </p:nvSpPr>
        <p:spPr bwMode="auto">
          <a:xfrm>
            <a:off x="3448050" y="4530725"/>
            <a:ext cx="115888" cy="111125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623" name="Rectangle 71"/>
          <p:cNvSpPr>
            <a:spLocks noChangeArrowheads="1"/>
          </p:cNvSpPr>
          <p:nvPr/>
        </p:nvSpPr>
        <p:spPr bwMode="auto">
          <a:xfrm>
            <a:off x="3448050" y="4530725"/>
            <a:ext cx="115888" cy="11112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624" name="Rectangle 72"/>
          <p:cNvSpPr>
            <a:spLocks noChangeArrowheads="1"/>
          </p:cNvSpPr>
          <p:nvPr/>
        </p:nvSpPr>
        <p:spPr bwMode="auto">
          <a:xfrm>
            <a:off x="3563938" y="4530725"/>
            <a:ext cx="117475" cy="111125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625" name="Rectangle 73"/>
          <p:cNvSpPr>
            <a:spLocks noChangeArrowheads="1"/>
          </p:cNvSpPr>
          <p:nvPr/>
        </p:nvSpPr>
        <p:spPr bwMode="auto">
          <a:xfrm>
            <a:off x="3563938" y="4530725"/>
            <a:ext cx="117475" cy="11112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626" name="Rectangle 74"/>
          <p:cNvSpPr>
            <a:spLocks noChangeArrowheads="1"/>
          </p:cNvSpPr>
          <p:nvPr/>
        </p:nvSpPr>
        <p:spPr bwMode="auto">
          <a:xfrm>
            <a:off x="1677988" y="4641850"/>
            <a:ext cx="117475" cy="104775"/>
          </a:xfrm>
          <a:prstGeom prst="rect">
            <a:avLst/>
          </a:prstGeom>
          <a:solidFill>
            <a:srgbClr val="99FF99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627" name="Rectangle 75"/>
          <p:cNvSpPr>
            <a:spLocks noChangeArrowheads="1"/>
          </p:cNvSpPr>
          <p:nvPr/>
        </p:nvSpPr>
        <p:spPr bwMode="auto">
          <a:xfrm>
            <a:off x="1677988" y="4641850"/>
            <a:ext cx="117475" cy="104775"/>
          </a:xfrm>
          <a:prstGeom prst="rect">
            <a:avLst/>
          </a:prstGeom>
          <a:solidFill>
            <a:srgbClr val="99FF99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628" name="Rectangle 76"/>
          <p:cNvSpPr>
            <a:spLocks noChangeArrowheads="1"/>
          </p:cNvSpPr>
          <p:nvPr/>
        </p:nvSpPr>
        <p:spPr bwMode="auto">
          <a:xfrm>
            <a:off x="1795463" y="4641850"/>
            <a:ext cx="115887" cy="104775"/>
          </a:xfrm>
          <a:prstGeom prst="rect">
            <a:avLst/>
          </a:prstGeom>
          <a:solidFill>
            <a:srgbClr val="99FF99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629" name="Rectangle 77"/>
          <p:cNvSpPr>
            <a:spLocks noChangeArrowheads="1"/>
          </p:cNvSpPr>
          <p:nvPr/>
        </p:nvSpPr>
        <p:spPr bwMode="auto">
          <a:xfrm>
            <a:off x="1795463" y="4641850"/>
            <a:ext cx="115887" cy="104775"/>
          </a:xfrm>
          <a:prstGeom prst="rect">
            <a:avLst/>
          </a:prstGeom>
          <a:solidFill>
            <a:srgbClr val="99FF99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630" name="Rectangle 78"/>
          <p:cNvSpPr>
            <a:spLocks noChangeArrowheads="1"/>
          </p:cNvSpPr>
          <p:nvPr/>
        </p:nvSpPr>
        <p:spPr bwMode="auto">
          <a:xfrm>
            <a:off x="1911350" y="4641850"/>
            <a:ext cx="117475" cy="104775"/>
          </a:xfrm>
          <a:prstGeom prst="rect">
            <a:avLst/>
          </a:prstGeom>
          <a:solidFill>
            <a:srgbClr val="99FF99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631" name="Rectangle 79"/>
          <p:cNvSpPr>
            <a:spLocks noChangeArrowheads="1"/>
          </p:cNvSpPr>
          <p:nvPr/>
        </p:nvSpPr>
        <p:spPr bwMode="auto">
          <a:xfrm>
            <a:off x="1911350" y="4641850"/>
            <a:ext cx="117475" cy="104775"/>
          </a:xfrm>
          <a:prstGeom prst="rect">
            <a:avLst/>
          </a:prstGeom>
          <a:solidFill>
            <a:srgbClr val="99FF99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632" name="Rectangle 80"/>
          <p:cNvSpPr>
            <a:spLocks noChangeArrowheads="1"/>
          </p:cNvSpPr>
          <p:nvPr/>
        </p:nvSpPr>
        <p:spPr bwMode="auto">
          <a:xfrm>
            <a:off x="2028825" y="4641850"/>
            <a:ext cx="117475" cy="104775"/>
          </a:xfrm>
          <a:prstGeom prst="rect">
            <a:avLst/>
          </a:prstGeom>
          <a:solidFill>
            <a:srgbClr val="99FF99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633" name="Rectangle 81"/>
          <p:cNvSpPr>
            <a:spLocks noChangeArrowheads="1"/>
          </p:cNvSpPr>
          <p:nvPr/>
        </p:nvSpPr>
        <p:spPr bwMode="auto">
          <a:xfrm>
            <a:off x="2028825" y="4641850"/>
            <a:ext cx="117475" cy="104775"/>
          </a:xfrm>
          <a:prstGeom prst="rect">
            <a:avLst/>
          </a:prstGeom>
          <a:solidFill>
            <a:srgbClr val="99FF99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634" name="Rectangle 82"/>
          <p:cNvSpPr>
            <a:spLocks noChangeArrowheads="1"/>
          </p:cNvSpPr>
          <p:nvPr/>
        </p:nvSpPr>
        <p:spPr bwMode="auto">
          <a:xfrm>
            <a:off x="2146300" y="4641850"/>
            <a:ext cx="120650" cy="104775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635" name="Rectangle 83"/>
          <p:cNvSpPr>
            <a:spLocks noChangeArrowheads="1"/>
          </p:cNvSpPr>
          <p:nvPr/>
        </p:nvSpPr>
        <p:spPr bwMode="auto">
          <a:xfrm>
            <a:off x="2146300" y="4641850"/>
            <a:ext cx="120650" cy="10477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636" name="Rectangle 84"/>
          <p:cNvSpPr>
            <a:spLocks noChangeArrowheads="1"/>
          </p:cNvSpPr>
          <p:nvPr/>
        </p:nvSpPr>
        <p:spPr bwMode="auto">
          <a:xfrm>
            <a:off x="2266950" y="4641850"/>
            <a:ext cx="115888" cy="104775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637" name="Rectangle 85"/>
          <p:cNvSpPr>
            <a:spLocks noChangeArrowheads="1"/>
          </p:cNvSpPr>
          <p:nvPr/>
        </p:nvSpPr>
        <p:spPr bwMode="auto">
          <a:xfrm>
            <a:off x="2266950" y="4641850"/>
            <a:ext cx="115888" cy="10477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638" name="Rectangle 86"/>
          <p:cNvSpPr>
            <a:spLocks noChangeArrowheads="1"/>
          </p:cNvSpPr>
          <p:nvPr/>
        </p:nvSpPr>
        <p:spPr bwMode="auto">
          <a:xfrm>
            <a:off x="2382838" y="4641850"/>
            <a:ext cx="117475" cy="104775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639" name="Rectangle 87"/>
          <p:cNvSpPr>
            <a:spLocks noChangeArrowheads="1"/>
          </p:cNvSpPr>
          <p:nvPr/>
        </p:nvSpPr>
        <p:spPr bwMode="auto">
          <a:xfrm>
            <a:off x="2382838" y="4641850"/>
            <a:ext cx="117475" cy="10477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640" name="Rectangle 88"/>
          <p:cNvSpPr>
            <a:spLocks noChangeArrowheads="1"/>
          </p:cNvSpPr>
          <p:nvPr/>
        </p:nvSpPr>
        <p:spPr bwMode="auto">
          <a:xfrm>
            <a:off x="2500313" y="4641850"/>
            <a:ext cx="120650" cy="104775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641" name="Rectangle 89"/>
          <p:cNvSpPr>
            <a:spLocks noChangeArrowheads="1"/>
          </p:cNvSpPr>
          <p:nvPr/>
        </p:nvSpPr>
        <p:spPr bwMode="auto">
          <a:xfrm>
            <a:off x="2500313" y="4641850"/>
            <a:ext cx="120650" cy="10477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642" name="Rectangle 90"/>
          <p:cNvSpPr>
            <a:spLocks noChangeArrowheads="1"/>
          </p:cNvSpPr>
          <p:nvPr/>
        </p:nvSpPr>
        <p:spPr bwMode="auto">
          <a:xfrm>
            <a:off x="2620963" y="4641850"/>
            <a:ext cx="117475" cy="104775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643" name="Rectangle 91"/>
          <p:cNvSpPr>
            <a:spLocks noChangeArrowheads="1"/>
          </p:cNvSpPr>
          <p:nvPr/>
        </p:nvSpPr>
        <p:spPr bwMode="auto">
          <a:xfrm>
            <a:off x="2620963" y="4641850"/>
            <a:ext cx="117475" cy="10477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644" name="Rectangle 92"/>
          <p:cNvSpPr>
            <a:spLocks noChangeArrowheads="1"/>
          </p:cNvSpPr>
          <p:nvPr/>
        </p:nvSpPr>
        <p:spPr bwMode="auto">
          <a:xfrm>
            <a:off x="2738438" y="4641850"/>
            <a:ext cx="120650" cy="104775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645" name="Rectangle 93"/>
          <p:cNvSpPr>
            <a:spLocks noChangeArrowheads="1"/>
          </p:cNvSpPr>
          <p:nvPr/>
        </p:nvSpPr>
        <p:spPr bwMode="auto">
          <a:xfrm>
            <a:off x="2738438" y="4641850"/>
            <a:ext cx="120650" cy="10477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646" name="Rectangle 94"/>
          <p:cNvSpPr>
            <a:spLocks noChangeArrowheads="1"/>
          </p:cNvSpPr>
          <p:nvPr/>
        </p:nvSpPr>
        <p:spPr bwMode="auto">
          <a:xfrm>
            <a:off x="2859088" y="4641850"/>
            <a:ext cx="117475" cy="104775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647" name="Rectangle 95"/>
          <p:cNvSpPr>
            <a:spLocks noChangeArrowheads="1"/>
          </p:cNvSpPr>
          <p:nvPr/>
        </p:nvSpPr>
        <p:spPr bwMode="auto">
          <a:xfrm>
            <a:off x="2859088" y="4641850"/>
            <a:ext cx="117475" cy="10477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648" name="Rectangle 96"/>
          <p:cNvSpPr>
            <a:spLocks noChangeArrowheads="1"/>
          </p:cNvSpPr>
          <p:nvPr/>
        </p:nvSpPr>
        <p:spPr bwMode="auto">
          <a:xfrm>
            <a:off x="2976563" y="4641850"/>
            <a:ext cx="112712" cy="104775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649" name="Rectangle 97"/>
          <p:cNvSpPr>
            <a:spLocks noChangeArrowheads="1"/>
          </p:cNvSpPr>
          <p:nvPr/>
        </p:nvSpPr>
        <p:spPr bwMode="auto">
          <a:xfrm>
            <a:off x="2976563" y="4641850"/>
            <a:ext cx="112712" cy="10477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650" name="Rectangle 98"/>
          <p:cNvSpPr>
            <a:spLocks noChangeArrowheads="1"/>
          </p:cNvSpPr>
          <p:nvPr/>
        </p:nvSpPr>
        <p:spPr bwMode="auto">
          <a:xfrm>
            <a:off x="3089275" y="4641850"/>
            <a:ext cx="120650" cy="104775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651" name="Rectangle 99"/>
          <p:cNvSpPr>
            <a:spLocks noChangeArrowheads="1"/>
          </p:cNvSpPr>
          <p:nvPr/>
        </p:nvSpPr>
        <p:spPr bwMode="auto">
          <a:xfrm>
            <a:off x="3089275" y="4641850"/>
            <a:ext cx="120650" cy="10477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652" name="Rectangle 100"/>
          <p:cNvSpPr>
            <a:spLocks noChangeArrowheads="1"/>
          </p:cNvSpPr>
          <p:nvPr/>
        </p:nvSpPr>
        <p:spPr bwMode="auto">
          <a:xfrm>
            <a:off x="3209925" y="4641850"/>
            <a:ext cx="120650" cy="104775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653" name="Rectangle 101"/>
          <p:cNvSpPr>
            <a:spLocks noChangeArrowheads="1"/>
          </p:cNvSpPr>
          <p:nvPr/>
        </p:nvSpPr>
        <p:spPr bwMode="auto">
          <a:xfrm>
            <a:off x="3209925" y="4641850"/>
            <a:ext cx="120650" cy="10477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654" name="Rectangle 102"/>
          <p:cNvSpPr>
            <a:spLocks noChangeArrowheads="1"/>
          </p:cNvSpPr>
          <p:nvPr/>
        </p:nvSpPr>
        <p:spPr bwMode="auto">
          <a:xfrm>
            <a:off x="3330575" y="4641850"/>
            <a:ext cx="117475" cy="104775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655" name="Rectangle 103"/>
          <p:cNvSpPr>
            <a:spLocks noChangeArrowheads="1"/>
          </p:cNvSpPr>
          <p:nvPr/>
        </p:nvSpPr>
        <p:spPr bwMode="auto">
          <a:xfrm>
            <a:off x="3330575" y="4641850"/>
            <a:ext cx="117475" cy="10477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656" name="Rectangle 104"/>
          <p:cNvSpPr>
            <a:spLocks noChangeArrowheads="1"/>
          </p:cNvSpPr>
          <p:nvPr/>
        </p:nvSpPr>
        <p:spPr bwMode="auto">
          <a:xfrm>
            <a:off x="3448050" y="4641850"/>
            <a:ext cx="115888" cy="104775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657" name="Rectangle 105"/>
          <p:cNvSpPr>
            <a:spLocks noChangeArrowheads="1"/>
          </p:cNvSpPr>
          <p:nvPr/>
        </p:nvSpPr>
        <p:spPr bwMode="auto">
          <a:xfrm>
            <a:off x="3448050" y="4641850"/>
            <a:ext cx="115888" cy="10477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658" name="Rectangle 106"/>
          <p:cNvSpPr>
            <a:spLocks noChangeArrowheads="1"/>
          </p:cNvSpPr>
          <p:nvPr/>
        </p:nvSpPr>
        <p:spPr bwMode="auto">
          <a:xfrm>
            <a:off x="3563938" y="4641850"/>
            <a:ext cx="117475" cy="104775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659" name="Rectangle 107"/>
          <p:cNvSpPr>
            <a:spLocks noChangeArrowheads="1"/>
          </p:cNvSpPr>
          <p:nvPr/>
        </p:nvSpPr>
        <p:spPr bwMode="auto">
          <a:xfrm>
            <a:off x="3563938" y="4641850"/>
            <a:ext cx="117475" cy="10477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660" name="Rectangle 108"/>
          <p:cNvSpPr>
            <a:spLocks noChangeArrowheads="1"/>
          </p:cNvSpPr>
          <p:nvPr/>
        </p:nvSpPr>
        <p:spPr bwMode="auto">
          <a:xfrm>
            <a:off x="1677988" y="4746625"/>
            <a:ext cx="117475" cy="106363"/>
          </a:xfrm>
          <a:prstGeom prst="rect">
            <a:avLst/>
          </a:prstGeom>
          <a:solidFill>
            <a:srgbClr val="99FF99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661" name="Rectangle 109"/>
          <p:cNvSpPr>
            <a:spLocks noChangeArrowheads="1"/>
          </p:cNvSpPr>
          <p:nvPr/>
        </p:nvSpPr>
        <p:spPr bwMode="auto">
          <a:xfrm>
            <a:off x="1677988" y="4746625"/>
            <a:ext cx="117475" cy="106363"/>
          </a:xfrm>
          <a:prstGeom prst="rect">
            <a:avLst/>
          </a:prstGeom>
          <a:solidFill>
            <a:srgbClr val="99FF99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662" name="Rectangle 110"/>
          <p:cNvSpPr>
            <a:spLocks noChangeArrowheads="1"/>
          </p:cNvSpPr>
          <p:nvPr/>
        </p:nvSpPr>
        <p:spPr bwMode="auto">
          <a:xfrm>
            <a:off x="1795463" y="4746625"/>
            <a:ext cx="115887" cy="106363"/>
          </a:xfrm>
          <a:prstGeom prst="rect">
            <a:avLst/>
          </a:prstGeom>
          <a:solidFill>
            <a:srgbClr val="99FF99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663" name="Rectangle 111"/>
          <p:cNvSpPr>
            <a:spLocks noChangeArrowheads="1"/>
          </p:cNvSpPr>
          <p:nvPr/>
        </p:nvSpPr>
        <p:spPr bwMode="auto">
          <a:xfrm>
            <a:off x="1795463" y="4746625"/>
            <a:ext cx="115887" cy="106363"/>
          </a:xfrm>
          <a:prstGeom prst="rect">
            <a:avLst/>
          </a:prstGeom>
          <a:solidFill>
            <a:srgbClr val="99FF99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664" name="Rectangle 112"/>
          <p:cNvSpPr>
            <a:spLocks noChangeArrowheads="1"/>
          </p:cNvSpPr>
          <p:nvPr/>
        </p:nvSpPr>
        <p:spPr bwMode="auto">
          <a:xfrm>
            <a:off x="1911350" y="4746625"/>
            <a:ext cx="117475" cy="106363"/>
          </a:xfrm>
          <a:prstGeom prst="rect">
            <a:avLst/>
          </a:prstGeom>
          <a:solidFill>
            <a:srgbClr val="99FF99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665" name="Rectangle 113"/>
          <p:cNvSpPr>
            <a:spLocks noChangeArrowheads="1"/>
          </p:cNvSpPr>
          <p:nvPr/>
        </p:nvSpPr>
        <p:spPr bwMode="auto">
          <a:xfrm>
            <a:off x="1911350" y="4746625"/>
            <a:ext cx="117475" cy="106363"/>
          </a:xfrm>
          <a:prstGeom prst="rect">
            <a:avLst/>
          </a:prstGeom>
          <a:solidFill>
            <a:srgbClr val="99FF99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666" name="Rectangle 114"/>
          <p:cNvSpPr>
            <a:spLocks noChangeArrowheads="1"/>
          </p:cNvSpPr>
          <p:nvPr/>
        </p:nvSpPr>
        <p:spPr bwMode="auto">
          <a:xfrm>
            <a:off x="2028825" y="4746625"/>
            <a:ext cx="117475" cy="106363"/>
          </a:xfrm>
          <a:prstGeom prst="rect">
            <a:avLst/>
          </a:prstGeom>
          <a:solidFill>
            <a:srgbClr val="99FF99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667" name="Rectangle 115"/>
          <p:cNvSpPr>
            <a:spLocks noChangeArrowheads="1"/>
          </p:cNvSpPr>
          <p:nvPr/>
        </p:nvSpPr>
        <p:spPr bwMode="auto">
          <a:xfrm>
            <a:off x="2028825" y="4746625"/>
            <a:ext cx="117475" cy="106363"/>
          </a:xfrm>
          <a:prstGeom prst="rect">
            <a:avLst/>
          </a:prstGeom>
          <a:solidFill>
            <a:srgbClr val="99FF99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668" name="Rectangle 116"/>
          <p:cNvSpPr>
            <a:spLocks noChangeArrowheads="1"/>
          </p:cNvSpPr>
          <p:nvPr/>
        </p:nvSpPr>
        <p:spPr bwMode="auto">
          <a:xfrm>
            <a:off x="2146300" y="4746625"/>
            <a:ext cx="120650" cy="106363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669" name="Rectangle 117"/>
          <p:cNvSpPr>
            <a:spLocks noChangeArrowheads="1"/>
          </p:cNvSpPr>
          <p:nvPr/>
        </p:nvSpPr>
        <p:spPr bwMode="auto">
          <a:xfrm>
            <a:off x="2146300" y="4746625"/>
            <a:ext cx="120650" cy="106363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670" name="Rectangle 118"/>
          <p:cNvSpPr>
            <a:spLocks noChangeArrowheads="1"/>
          </p:cNvSpPr>
          <p:nvPr/>
        </p:nvSpPr>
        <p:spPr bwMode="auto">
          <a:xfrm>
            <a:off x="2266950" y="4746625"/>
            <a:ext cx="115888" cy="106363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671" name="Rectangle 119"/>
          <p:cNvSpPr>
            <a:spLocks noChangeArrowheads="1"/>
          </p:cNvSpPr>
          <p:nvPr/>
        </p:nvSpPr>
        <p:spPr bwMode="auto">
          <a:xfrm>
            <a:off x="2266950" y="4746625"/>
            <a:ext cx="115888" cy="106363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672" name="Rectangle 120"/>
          <p:cNvSpPr>
            <a:spLocks noChangeArrowheads="1"/>
          </p:cNvSpPr>
          <p:nvPr/>
        </p:nvSpPr>
        <p:spPr bwMode="auto">
          <a:xfrm>
            <a:off x="2382838" y="4746625"/>
            <a:ext cx="117475" cy="106363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673" name="Rectangle 121"/>
          <p:cNvSpPr>
            <a:spLocks noChangeArrowheads="1"/>
          </p:cNvSpPr>
          <p:nvPr/>
        </p:nvSpPr>
        <p:spPr bwMode="auto">
          <a:xfrm>
            <a:off x="2382838" y="4746625"/>
            <a:ext cx="117475" cy="106363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674" name="Rectangle 122"/>
          <p:cNvSpPr>
            <a:spLocks noChangeArrowheads="1"/>
          </p:cNvSpPr>
          <p:nvPr/>
        </p:nvSpPr>
        <p:spPr bwMode="auto">
          <a:xfrm>
            <a:off x="2500313" y="4746625"/>
            <a:ext cx="120650" cy="106363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675" name="Rectangle 123"/>
          <p:cNvSpPr>
            <a:spLocks noChangeArrowheads="1"/>
          </p:cNvSpPr>
          <p:nvPr/>
        </p:nvSpPr>
        <p:spPr bwMode="auto">
          <a:xfrm>
            <a:off x="2500313" y="4746625"/>
            <a:ext cx="120650" cy="106363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676" name="Rectangle 124"/>
          <p:cNvSpPr>
            <a:spLocks noChangeArrowheads="1"/>
          </p:cNvSpPr>
          <p:nvPr/>
        </p:nvSpPr>
        <p:spPr bwMode="auto">
          <a:xfrm>
            <a:off x="2620963" y="4746625"/>
            <a:ext cx="117475" cy="106363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677" name="Rectangle 125"/>
          <p:cNvSpPr>
            <a:spLocks noChangeArrowheads="1"/>
          </p:cNvSpPr>
          <p:nvPr/>
        </p:nvSpPr>
        <p:spPr bwMode="auto">
          <a:xfrm>
            <a:off x="2620963" y="4746625"/>
            <a:ext cx="117475" cy="106363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678" name="Rectangle 126"/>
          <p:cNvSpPr>
            <a:spLocks noChangeArrowheads="1"/>
          </p:cNvSpPr>
          <p:nvPr/>
        </p:nvSpPr>
        <p:spPr bwMode="auto">
          <a:xfrm>
            <a:off x="2738438" y="4746625"/>
            <a:ext cx="120650" cy="106363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679" name="Rectangle 127"/>
          <p:cNvSpPr>
            <a:spLocks noChangeArrowheads="1"/>
          </p:cNvSpPr>
          <p:nvPr/>
        </p:nvSpPr>
        <p:spPr bwMode="auto">
          <a:xfrm>
            <a:off x="2738438" y="4746625"/>
            <a:ext cx="120650" cy="106363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680" name="Rectangle 128"/>
          <p:cNvSpPr>
            <a:spLocks noChangeArrowheads="1"/>
          </p:cNvSpPr>
          <p:nvPr/>
        </p:nvSpPr>
        <p:spPr bwMode="auto">
          <a:xfrm>
            <a:off x="2859088" y="4746625"/>
            <a:ext cx="117475" cy="106363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681" name="Rectangle 129"/>
          <p:cNvSpPr>
            <a:spLocks noChangeArrowheads="1"/>
          </p:cNvSpPr>
          <p:nvPr/>
        </p:nvSpPr>
        <p:spPr bwMode="auto">
          <a:xfrm>
            <a:off x="2859088" y="4746625"/>
            <a:ext cx="117475" cy="106363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682" name="Rectangle 130"/>
          <p:cNvSpPr>
            <a:spLocks noChangeArrowheads="1"/>
          </p:cNvSpPr>
          <p:nvPr/>
        </p:nvSpPr>
        <p:spPr bwMode="auto">
          <a:xfrm>
            <a:off x="2976563" y="4746625"/>
            <a:ext cx="112712" cy="106363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683" name="Rectangle 131"/>
          <p:cNvSpPr>
            <a:spLocks noChangeArrowheads="1"/>
          </p:cNvSpPr>
          <p:nvPr/>
        </p:nvSpPr>
        <p:spPr bwMode="auto">
          <a:xfrm>
            <a:off x="2976563" y="4746625"/>
            <a:ext cx="112712" cy="106363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684" name="Rectangle 132"/>
          <p:cNvSpPr>
            <a:spLocks noChangeArrowheads="1"/>
          </p:cNvSpPr>
          <p:nvPr/>
        </p:nvSpPr>
        <p:spPr bwMode="auto">
          <a:xfrm>
            <a:off x="3089275" y="4746625"/>
            <a:ext cx="120650" cy="106363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685" name="Rectangle 133"/>
          <p:cNvSpPr>
            <a:spLocks noChangeArrowheads="1"/>
          </p:cNvSpPr>
          <p:nvPr/>
        </p:nvSpPr>
        <p:spPr bwMode="auto">
          <a:xfrm>
            <a:off x="3089275" y="4746625"/>
            <a:ext cx="120650" cy="106363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686" name="Rectangle 134"/>
          <p:cNvSpPr>
            <a:spLocks noChangeArrowheads="1"/>
          </p:cNvSpPr>
          <p:nvPr/>
        </p:nvSpPr>
        <p:spPr bwMode="auto">
          <a:xfrm>
            <a:off x="3209925" y="4746625"/>
            <a:ext cx="120650" cy="106363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687" name="Rectangle 135"/>
          <p:cNvSpPr>
            <a:spLocks noChangeArrowheads="1"/>
          </p:cNvSpPr>
          <p:nvPr/>
        </p:nvSpPr>
        <p:spPr bwMode="auto">
          <a:xfrm>
            <a:off x="3209925" y="4746625"/>
            <a:ext cx="120650" cy="106363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688" name="Rectangle 136"/>
          <p:cNvSpPr>
            <a:spLocks noChangeArrowheads="1"/>
          </p:cNvSpPr>
          <p:nvPr/>
        </p:nvSpPr>
        <p:spPr bwMode="auto">
          <a:xfrm>
            <a:off x="3330575" y="4746625"/>
            <a:ext cx="117475" cy="106363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689" name="Rectangle 137"/>
          <p:cNvSpPr>
            <a:spLocks noChangeArrowheads="1"/>
          </p:cNvSpPr>
          <p:nvPr/>
        </p:nvSpPr>
        <p:spPr bwMode="auto">
          <a:xfrm>
            <a:off x="3330575" y="4746625"/>
            <a:ext cx="117475" cy="106363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690" name="Rectangle 138"/>
          <p:cNvSpPr>
            <a:spLocks noChangeArrowheads="1"/>
          </p:cNvSpPr>
          <p:nvPr/>
        </p:nvSpPr>
        <p:spPr bwMode="auto">
          <a:xfrm>
            <a:off x="3448050" y="4746625"/>
            <a:ext cx="115888" cy="106363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691" name="Rectangle 139"/>
          <p:cNvSpPr>
            <a:spLocks noChangeArrowheads="1"/>
          </p:cNvSpPr>
          <p:nvPr/>
        </p:nvSpPr>
        <p:spPr bwMode="auto">
          <a:xfrm>
            <a:off x="3448050" y="4746625"/>
            <a:ext cx="115888" cy="106363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692" name="Rectangle 140"/>
          <p:cNvSpPr>
            <a:spLocks noChangeArrowheads="1"/>
          </p:cNvSpPr>
          <p:nvPr/>
        </p:nvSpPr>
        <p:spPr bwMode="auto">
          <a:xfrm>
            <a:off x="3563938" y="4746625"/>
            <a:ext cx="117475" cy="106363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693" name="Rectangle 141"/>
          <p:cNvSpPr>
            <a:spLocks noChangeArrowheads="1"/>
          </p:cNvSpPr>
          <p:nvPr/>
        </p:nvSpPr>
        <p:spPr bwMode="auto">
          <a:xfrm>
            <a:off x="3563938" y="4746625"/>
            <a:ext cx="117475" cy="106363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694" name="Rectangle 142"/>
          <p:cNvSpPr>
            <a:spLocks noChangeArrowheads="1"/>
          </p:cNvSpPr>
          <p:nvPr/>
        </p:nvSpPr>
        <p:spPr bwMode="auto">
          <a:xfrm>
            <a:off x="1677988" y="4852988"/>
            <a:ext cx="117475" cy="104775"/>
          </a:xfrm>
          <a:prstGeom prst="rect">
            <a:avLst/>
          </a:prstGeom>
          <a:solidFill>
            <a:srgbClr val="99FF99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695" name="Rectangle 143"/>
          <p:cNvSpPr>
            <a:spLocks noChangeArrowheads="1"/>
          </p:cNvSpPr>
          <p:nvPr/>
        </p:nvSpPr>
        <p:spPr bwMode="auto">
          <a:xfrm>
            <a:off x="1677988" y="4852988"/>
            <a:ext cx="117475" cy="104775"/>
          </a:xfrm>
          <a:prstGeom prst="rect">
            <a:avLst/>
          </a:prstGeom>
          <a:solidFill>
            <a:srgbClr val="99FF99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696" name="Rectangle 144"/>
          <p:cNvSpPr>
            <a:spLocks noChangeArrowheads="1"/>
          </p:cNvSpPr>
          <p:nvPr/>
        </p:nvSpPr>
        <p:spPr bwMode="auto">
          <a:xfrm>
            <a:off x="1795463" y="4852988"/>
            <a:ext cx="115887" cy="104775"/>
          </a:xfrm>
          <a:prstGeom prst="rect">
            <a:avLst/>
          </a:prstGeom>
          <a:solidFill>
            <a:srgbClr val="99FF99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697" name="Rectangle 145"/>
          <p:cNvSpPr>
            <a:spLocks noChangeArrowheads="1"/>
          </p:cNvSpPr>
          <p:nvPr/>
        </p:nvSpPr>
        <p:spPr bwMode="auto">
          <a:xfrm>
            <a:off x="1795463" y="4852988"/>
            <a:ext cx="115887" cy="104775"/>
          </a:xfrm>
          <a:prstGeom prst="rect">
            <a:avLst/>
          </a:prstGeom>
          <a:solidFill>
            <a:srgbClr val="99FF99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698" name="Rectangle 146"/>
          <p:cNvSpPr>
            <a:spLocks noChangeArrowheads="1"/>
          </p:cNvSpPr>
          <p:nvPr/>
        </p:nvSpPr>
        <p:spPr bwMode="auto">
          <a:xfrm>
            <a:off x="1911350" y="4852988"/>
            <a:ext cx="117475" cy="104775"/>
          </a:xfrm>
          <a:prstGeom prst="rect">
            <a:avLst/>
          </a:prstGeom>
          <a:solidFill>
            <a:srgbClr val="99FF99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699" name="Rectangle 147"/>
          <p:cNvSpPr>
            <a:spLocks noChangeArrowheads="1"/>
          </p:cNvSpPr>
          <p:nvPr/>
        </p:nvSpPr>
        <p:spPr bwMode="auto">
          <a:xfrm>
            <a:off x="1911350" y="4852988"/>
            <a:ext cx="117475" cy="104775"/>
          </a:xfrm>
          <a:prstGeom prst="rect">
            <a:avLst/>
          </a:prstGeom>
          <a:solidFill>
            <a:srgbClr val="99FF99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700" name="Rectangle 148"/>
          <p:cNvSpPr>
            <a:spLocks noChangeArrowheads="1"/>
          </p:cNvSpPr>
          <p:nvPr/>
        </p:nvSpPr>
        <p:spPr bwMode="auto">
          <a:xfrm>
            <a:off x="2028825" y="4852988"/>
            <a:ext cx="117475" cy="104775"/>
          </a:xfrm>
          <a:prstGeom prst="rect">
            <a:avLst/>
          </a:prstGeom>
          <a:solidFill>
            <a:srgbClr val="99FF99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701" name="Rectangle 149"/>
          <p:cNvSpPr>
            <a:spLocks noChangeArrowheads="1"/>
          </p:cNvSpPr>
          <p:nvPr/>
        </p:nvSpPr>
        <p:spPr bwMode="auto">
          <a:xfrm>
            <a:off x="2028825" y="4852988"/>
            <a:ext cx="117475" cy="104775"/>
          </a:xfrm>
          <a:prstGeom prst="rect">
            <a:avLst/>
          </a:prstGeom>
          <a:solidFill>
            <a:srgbClr val="99FF99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702" name="Rectangle 150"/>
          <p:cNvSpPr>
            <a:spLocks noChangeArrowheads="1"/>
          </p:cNvSpPr>
          <p:nvPr/>
        </p:nvSpPr>
        <p:spPr bwMode="auto">
          <a:xfrm>
            <a:off x="2146300" y="4852988"/>
            <a:ext cx="120650" cy="104775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703" name="Rectangle 151"/>
          <p:cNvSpPr>
            <a:spLocks noChangeArrowheads="1"/>
          </p:cNvSpPr>
          <p:nvPr/>
        </p:nvSpPr>
        <p:spPr bwMode="auto">
          <a:xfrm>
            <a:off x="2146300" y="4852988"/>
            <a:ext cx="120650" cy="10477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704" name="Rectangle 152"/>
          <p:cNvSpPr>
            <a:spLocks noChangeArrowheads="1"/>
          </p:cNvSpPr>
          <p:nvPr/>
        </p:nvSpPr>
        <p:spPr bwMode="auto">
          <a:xfrm>
            <a:off x="2266950" y="4852988"/>
            <a:ext cx="115888" cy="104775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705" name="Rectangle 153"/>
          <p:cNvSpPr>
            <a:spLocks noChangeArrowheads="1"/>
          </p:cNvSpPr>
          <p:nvPr/>
        </p:nvSpPr>
        <p:spPr bwMode="auto">
          <a:xfrm>
            <a:off x="2266950" y="4852988"/>
            <a:ext cx="115888" cy="10477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706" name="Rectangle 154"/>
          <p:cNvSpPr>
            <a:spLocks noChangeArrowheads="1"/>
          </p:cNvSpPr>
          <p:nvPr/>
        </p:nvSpPr>
        <p:spPr bwMode="auto">
          <a:xfrm>
            <a:off x="2382838" y="4852988"/>
            <a:ext cx="117475" cy="104775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707" name="Rectangle 155"/>
          <p:cNvSpPr>
            <a:spLocks noChangeArrowheads="1"/>
          </p:cNvSpPr>
          <p:nvPr/>
        </p:nvSpPr>
        <p:spPr bwMode="auto">
          <a:xfrm>
            <a:off x="2382838" y="4852988"/>
            <a:ext cx="117475" cy="10477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708" name="Rectangle 156"/>
          <p:cNvSpPr>
            <a:spLocks noChangeArrowheads="1"/>
          </p:cNvSpPr>
          <p:nvPr/>
        </p:nvSpPr>
        <p:spPr bwMode="auto">
          <a:xfrm>
            <a:off x="2500313" y="4852988"/>
            <a:ext cx="120650" cy="104775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709" name="Rectangle 157"/>
          <p:cNvSpPr>
            <a:spLocks noChangeArrowheads="1"/>
          </p:cNvSpPr>
          <p:nvPr/>
        </p:nvSpPr>
        <p:spPr bwMode="auto">
          <a:xfrm>
            <a:off x="2500313" y="4852988"/>
            <a:ext cx="120650" cy="10477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710" name="Rectangle 158"/>
          <p:cNvSpPr>
            <a:spLocks noChangeArrowheads="1"/>
          </p:cNvSpPr>
          <p:nvPr/>
        </p:nvSpPr>
        <p:spPr bwMode="auto">
          <a:xfrm>
            <a:off x="2620963" y="4852988"/>
            <a:ext cx="117475" cy="104775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711" name="Rectangle 159"/>
          <p:cNvSpPr>
            <a:spLocks noChangeArrowheads="1"/>
          </p:cNvSpPr>
          <p:nvPr/>
        </p:nvSpPr>
        <p:spPr bwMode="auto">
          <a:xfrm>
            <a:off x="2620963" y="4852988"/>
            <a:ext cx="117475" cy="10477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712" name="Rectangle 160"/>
          <p:cNvSpPr>
            <a:spLocks noChangeArrowheads="1"/>
          </p:cNvSpPr>
          <p:nvPr/>
        </p:nvSpPr>
        <p:spPr bwMode="auto">
          <a:xfrm>
            <a:off x="2738438" y="4852988"/>
            <a:ext cx="120650" cy="104775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713" name="Rectangle 161"/>
          <p:cNvSpPr>
            <a:spLocks noChangeArrowheads="1"/>
          </p:cNvSpPr>
          <p:nvPr/>
        </p:nvSpPr>
        <p:spPr bwMode="auto">
          <a:xfrm>
            <a:off x="2738438" y="4852988"/>
            <a:ext cx="120650" cy="10477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714" name="Rectangle 162"/>
          <p:cNvSpPr>
            <a:spLocks noChangeArrowheads="1"/>
          </p:cNvSpPr>
          <p:nvPr/>
        </p:nvSpPr>
        <p:spPr bwMode="auto">
          <a:xfrm>
            <a:off x="2859088" y="4852988"/>
            <a:ext cx="117475" cy="104775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715" name="Rectangle 163"/>
          <p:cNvSpPr>
            <a:spLocks noChangeArrowheads="1"/>
          </p:cNvSpPr>
          <p:nvPr/>
        </p:nvSpPr>
        <p:spPr bwMode="auto">
          <a:xfrm>
            <a:off x="2859088" y="4852988"/>
            <a:ext cx="117475" cy="10477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716" name="Rectangle 164"/>
          <p:cNvSpPr>
            <a:spLocks noChangeArrowheads="1"/>
          </p:cNvSpPr>
          <p:nvPr/>
        </p:nvSpPr>
        <p:spPr bwMode="auto">
          <a:xfrm>
            <a:off x="2976563" y="4852988"/>
            <a:ext cx="112712" cy="104775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717" name="Rectangle 165"/>
          <p:cNvSpPr>
            <a:spLocks noChangeArrowheads="1"/>
          </p:cNvSpPr>
          <p:nvPr/>
        </p:nvSpPr>
        <p:spPr bwMode="auto">
          <a:xfrm>
            <a:off x="2976563" y="4852988"/>
            <a:ext cx="112712" cy="10477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718" name="Rectangle 166"/>
          <p:cNvSpPr>
            <a:spLocks noChangeArrowheads="1"/>
          </p:cNvSpPr>
          <p:nvPr/>
        </p:nvSpPr>
        <p:spPr bwMode="auto">
          <a:xfrm>
            <a:off x="3089275" y="4852988"/>
            <a:ext cx="120650" cy="104775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719" name="Rectangle 167"/>
          <p:cNvSpPr>
            <a:spLocks noChangeArrowheads="1"/>
          </p:cNvSpPr>
          <p:nvPr/>
        </p:nvSpPr>
        <p:spPr bwMode="auto">
          <a:xfrm>
            <a:off x="3089275" y="4852988"/>
            <a:ext cx="120650" cy="10477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720" name="Rectangle 168"/>
          <p:cNvSpPr>
            <a:spLocks noChangeArrowheads="1"/>
          </p:cNvSpPr>
          <p:nvPr/>
        </p:nvSpPr>
        <p:spPr bwMode="auto">
          <a:xfrm>
            <a:off x="3209925" y="4852988"/>
            <a:ext cx="120650" cy="104775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721" name="Rectangle 169"/>
          <p:cNvSpPr>
            <a:spLocks noChangeArrowheads="1"/>
          </p:cNvSpPr>
          <p:nvPr/>
        </p:nvSpPr>
        <p:spPr bwMode="auto">
          <a:xfrm>
            <a:off x="3209925" y="4852988"/>
            <a:ext cx="120650" cy="10477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722" name="Rectangle 170"/>
          <p:cNvSpPr>
            <a:spLocks noChangeArrowheads="1"/>
          </p:cNvSpPr>
          <p:nvPr/>
        </p:nvSpPr>
        <p:spPr bwMode="auto">
          <a:xfrm>
            <a:off x="3330575" y="4852988"/>
            <a:ext cx="117475" cy="104775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723" name="Rectangle 171"/>
          <p:cNvSpPr>
            <a:spLocks noChangeArrowheads="1"/>
          </p:cNvSpPr>
          <p:nvPr/>
        </p:nvSpPr>
        <p:spPr bwMode="auto">
          <a:xfrm>
            <a:off x="3330575" y="4852988"/>
            <a:ext cx="117475" cy="10477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724" name="Rectangle 172"/>
          <p:cNvSpPr>
            <a:spLocks noChangeArrowheads="1"/>
          </p:cNvSpPr>
          <p:nvPr/>
        </p:nvSpPr>
        <p:spPr bwMode="auto">
          <a:xfrm>
            <a:off x="3448050" y="4852988"/>
            <a:ext cx="115888" cy="104775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725" name="Rectangle 173"/>
          <p:cNvSpPr>
            <a:spLocks noChangeArrowheads="1"/>
          </p:cNvSpPr>
          <p:nvPr/>
        </p:nvSpPr>
        <p:spPr bwMode="auto">
          <a:xfrm>
            <a:off x="3448050" y="4852988"/>
            <a:ext cx="115888" cy="10477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726" name="Rectangle 174"/>
          <p:cNvSpPr>
            <a:spLocks noChangeArrowheads="1"/>
          </p:cNvSpPr>
          <p:nvPr/>
        </p:nvSpPr>
        <p:spPr bwMode="auto">
          <a:xfrm>
            <a:off x="3563938" y="4852988"/>
            <a:ext cx="117475" cy="104775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727" name="Rectangle 175"/>
          <p:cNvSpPr>
            <a:spLocks noChangeArrowheads="1"/>
          </p:cNvSpPr>
          <p:nvPr/>
        </p:nvSpPr>
        <p:spPr bwMode="auto">
          <a:xfrm>
            <a:off x="3563938" y="4852988"/>
            <a:ext cx="117475" cy="10477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728" name="Rectangle 176"/>
          <p:cNvSpPr>
            <a:spLocks noChangeArrowheads="1"/>
          </p:cNvSpPr>
          <p:nvPr/>
        </p:nvSpPr>
        <p:spPr bwMode="auto">
          <a:xfrm>
            <a:off x="1677988" y="4957763"/>
            <a:ext cx="117475" cy="107950"/>
          </a:xfrm>
          <a:prstGeom prst="rect">
            <a:avLst/>
          </a:prstGeom>
          <a:solidFill>
            <a:srgbClr val="99FF99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729" name="Rectangle 177"/>
          <p:cNvSpPr>
            <a:spLocks noChangeArrowheads="1"/>
          </p:cNvSpPr>
          <p:nvPr/>
        </p:nvSpPr>
        <p:spPr bwMode="auto">
          <a:xfrm>
            <a:off x="1677988" y="4957763"/>
            <a:ext cx="117475" cy="107950"/>
          </a:xfrm>
          <a:prstGeom prst="rect">
            <a:avLst/>
          </a:prstGeom>
          <a:solidFill>
            <a:srgbClr val="99FF99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730" name="Rectangle 178"/>
          <p:cNvSpPr>
            <a:spLocks noChangeArrowheads="1"/>
          </p:cNvSpPr>
          <p:nvPr/>
        </p:nvSpPr>
        <p:spPr bwMode="auto">
          <a:xfrm>
            <a:off x="1795463" y="4957763"/>
            <a:ext cx="115887" cy="107950"/>
          </a:xfrm>
          <a:prstGeom prst="rect">
            <a:avLst/>
          </a:prstGeom>
          <a:solidFill>
            <a:srgbClr val="99FF99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731" name="Rectangle 179"/>
          <p:cNvSpPr>
            <a:spLocks noChangeArrowheads="1"/>
          </p:cNvSpPr>
          <p:nvPr/>
        </p:nvSpPr>
        <p:spPr bwMode="auto">
          <a:xfrm>
            <a:off x="1795463" y="4957763"/>
            <a:ext cx="115887" cy="107950"/>
          </a:xfrm>
          <a:prstGeom prst="rect">
            <a:avLst/>
          </a:prstGeom>
          <a:solidFill>
            <a:srgbClr val="99FF99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732" name="Rectangle 180"/>
          <p:cNvSpPr>
            <a:spLocks noChangeArrowheads="1"/>
          </p:cNvSpPr>
          <p:nvPr/>
        </p:nvSpPr>
        <p:spPr bwMode="auto">
          <a:xfrm>
            <a:off x="1911350" y="4957763"/>
            <a:ext cx="117475" cy="107950"/>
          </a:xfrm>
          <a:prstGeom prst="rect">
            <a:avLst/>
          </a:prstGeom>
          <a:solidFill>
            <a:srgbClr val="99FF99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733" name="Rectangle 181"/>
          <p:cNvSpPr>
            <a:spLocks noChangeArrowheads="1"/>
          </p:cNvSpPr>
          <p:nvPr/>
        </p:nvSpPr>
        <p:spPr bwMode="auto">
          <a:xfrm>
            <a:off x="1911350" y="4957763"/>
            <a:ext cx="117475" cy="107950"/>
          </a:xfrm>
          <a:prstGeom prst="rect">
            <a:avLst/>
          </a:prstGeom>
          <a:solidFill>
            <a:srgbClr val="99FF99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734" name="Rectangle 182"/>
          <p:cNvSpPr>
            <a:spLocks noChangeArrowheads="1"/>
          </p:cNvSpPr>
          <p:nvPr/>
        </p:nvSpPr>
        <p:spPr bwMode="auto">
          <a:xfrm>
            <a:off x="2028825" y="4957763"/>
            <a:ext cx="117475" cy="107950"/>
          </a:xfrm>
          <a:prstGeom prst="rect">
            <a:avLst/>
          </a:prstGeom>
          <a:solidFill>
            <a:srgbClr val="99FF99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735" name="Rectangle 183"/>
          <p:cNvSpPr>
            <a:spLocks noChangeArrowheads="1"/>
          </p:cNvSpPr>
          <p:nvPr/>
        </p:nvSpPr>
        <p:spPr bwMode="auto">
          <a:xfrm>
            <a:off x="2028825" y="4957763"/>
            <a:ext cx="117475" cy="107950"/>
          </a:xfrm>
          <a:prstGeom prst="rect">
            <a:avLst/>
          </a:prstGeom>
          <a:solidFill>
            <a:srgbClr val="99FF99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736" name="Rectangle 184"/>
          <p:cNvSpPr>
            <a:spLocks noChangeArrowheads="1"/>
          </p:cNvSpPr>
          <p:nvPr/>
        </p:nvSpPr>
        <p:spPr bwMode="auto">
          <a:xfrm>
            <a:off x="2146300" y="4957763"/>
            <a:ext cx="120650" cy="107950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737" name="Rectangle 185"/>
          <p:cNvSpPr>
            <a:spLocks noChangeArrowheads="1"/>
          </p:cNvSpPr>
          <p:nvPr/>
        </p:nvSpPr>
        <p:spPr bwMode="auto">
          <a:xfrm>
            <a:off x="2146300" y="4957763"/>
            <a:ext cx="120650" cy="107950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738" name="Rectangle 186"/>
          <p:cNvSpPr>
            <a:spLocks noChangeArrowheads="1"/>
          </p:cNvSpPr>
          <p:nvPr/>
        </p:nvSpPr>
        <p:spPr bwMode="auto">
          <a:xfrm>
            <a:off x="2266950" y="4957763"/>
            <a:ext cx="115888" cy="107950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739" name="Rectangle 187"/>
          <p:cNvSpPr>
            <a:spLocks noChangeArrowheads="1"/>
          </p:cNvSpPr>
          <p:nvPr/>
        </p:nvSpPr>
        <p:spPr bwMode="auto">
          <a:xfrm>
            <a:off x="2266950" y="4957763"/>
            <a:ext cx="115888" cy="107950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740" name="Rectangle 188"/>
          <p:cNvSpPr>
            <a:spLocks noChangeArrowheads="1"/>
          </p:cNvSpPr>
          <p:nvPr/>
        </p:nvSpPr>
        <p:spPr bwMode="auto">
          <a:xfrm>
            <a:off x="2382838" y="4957763"/>
            <a:ext cx="117475" cy="107950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741" name="Rectangle 189"/>
          <p:cNvSpPr>
            <a:spLocks noChangeArrowheads="1"/>
          </p:cNvSpPr>
          <p:nvPr/>
        </p:nvSpPr>
        <p:spPr bwMode="auto">
          <a:xfrm>
            <a:off x="2382838" y="4957763"/>
            <a:ext cx="117475" cy="107950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742" name="Rectangle 190"/>
          <p:cNvSpPr>
            <a:spLocks noChangeArrowheads="1"/>
          </p:cNvSpPr>
          <p:nvPr/>
        </p:nvSpPr>
        <p:spPr bwMode="auto">
          <a:xfrm>
            <a:off x="2500313" y="4957763"/>
            <a:ext cx="120650" cy="107950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743" name="Rectangle 191"/>
          <p:cNvSpPr>
            <a:spLocks noChangeArrowheads="1"/>
          </p:cNvSpPr>
          <p:nvPr/>
        </p:nvSpPr>
        <p:spPr bwMode="auto">
          <a:xfrm>
            <a:off x="2500313" y="4957763"/>
            <a:ext cx="120650" cy="107950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744" name="Rectangle 192"/>
          <p:cNvSpPr>
            <a:spLocks noChangeArrowheads="1"/>
          </p:cNvSpPr>
          <p:nvPr/>
        </p:nvSpPr>
        <p:spPr bwMode="auto">
          <a:xfrm>
            <a:off x="2620963" y="4957763"/>
            <a:ext cx="117475" cy="107950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745" name="Rectangle 193"/>
          <p:cNvSpPr>
            <a:spLocks noChangeArrowheads="1"/>
          </p:cNvSpPr>
          <p:nvPr/>
        </p:nvSpPr>
        <p:spPr bwMode="auto">
          <a:xfrm>
            <a:off x="2620963" y="4957763"/>
            <a:ext cx="117475" cy="107950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746" name="Rectangle 194"/>
          <p:cNvSpPr>
            <a:spLocks noChangeArrowheads="1"/>
          </p:cNvSpPr>
          <p:nvPr/>
        </p:nvSpPr>
        <p:spPr bwMode="auto">
          <a:xfrm>
            <a:off x="2738438" y="4957763"/>
            <a:ext cx="120650" cy="107950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747" name="Rectangle 195"/>
          <p:cNvSpPr>
            <a:spLocks noChangeArrowheads="1"/>
          </p:cNvSpPr>
          <p:nvPr/>
        </p:nvSpPr>
        <p:spPr bwMode="auto">
          <a:xfrm>
            <a:off x="2738438" y="4957763"/>
            <a:ext cx="120650" cy="107950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748" name="Rectangle 196"/>
          <p:cNvSpPr>
            <a:spLocks noChangeArrowheads="1"/>
          </p:cNvSpPr>
          <p:nvPr/>
        </p:nvSpPr>
        <p:spPr bwMode="auto">
          <a:xfrm>
            <a:off x="2859088" y="4957763"/>
            <a:ext cx="117475" cy="107950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749" name="Rectangle 197"/>
          <p:cNvSpPr>
            <a:spLocks noChangeArrowheads="1"/>
          </p:cNvSpPr>
          <p:nvPr/>
        </p:nvSpPr>
        <p:spPr bwMode="auto">
          <a:xfrm>
            <a:off x="2859088" y="4957763"/>
            <a:ext cx="117475" cy="107950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750" name="Rectangle 198"/>
          <p:cNvSpPr>
            <a:spLocks noChangeArrowheads="1"/>
          </p:cNvSpPr>
          <p:nvPr/>
        </p:nvSpPr>
        <p:spPr bwMode="auto">
          <a:xfrm>
            <a:off x="2976563" y="4957763"/>
            <a:ext cx="112712" cy="107950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751" name="Rectangle 199"/>
          <p:cNvSpPr>
            <a:spLocks noChangeArrowheads="1"/>
          </p:cNvSpPr>
          <p:nvPr/>
        </p:nvSpPr>
        <p:spPr bwMode="auto">
          <a:xfrm>
            <a:off x="2976563" y="4957763"/>
            <a:ext cx="112712" cy="107950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752" name="Rectangle 200"/>
          <p:cNvSpPr>
            <a:spLocks noChangeArrowheads="1"/>
          </p:cNvSpPr>
          <p:nvPr/>
        </p:nvSpPr>
        <p:spPr bwMode="auto">
          <a:xfrm>
            <a:off x="3089275" y="4957763"/>
            <a:ext cx="120650" cy="107950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753" name="Rectangle 201"/>
          <p:cNvSpPr>
            <a:spLocks noChangeArrowheads="1"/>
          </p:cNvSpPr>
          <p:nvPr/>
        </p:nvSpPr>
        <p:spPr bwMode="auto">
          <a:xfrm>
            <a:off x="3089275" y="4957763"/>
            <a:ext cx="120650" cy="107950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754" name="Rectangle 202"/>
          <p:cNvSpPr>
            <a:spLocks noChangeArrowheads="1"/>
          </p:cNvSpPr>
          <p:nvPr/>
        </p:nvSpPr>
        <p:spPr bwMode="auto">
          <a:xfrm>
            <a:off x="3209925" y="4957763"/>
            <a:ext cx="120650" cy="107950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755" name="Rectangle 203"/>
          <p:cNvSpPr>
            <a:spLocks noChangeArrowheads="1"/>
          </p:cNvSpPr>
          <p:nvPr/>
        </p:nvSpPr>
        <p:spPr bwMode="auto">
          <a:xfrm>
            <a:off x="3209925" y="4957763"/>
            <a:ext cx="120650" cy="107950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756" name="Rectangle 204"/>
          <p:cNvSpPr>
            <a:spLocks noChangeArrowheads="1"/>
          </p:cNvSpPr>
          <p:nvPr/>
        </p:nvSpPr>
        <p:spPr bwMode="auto">
          <a:xfrm>
            <a:off x="3330575" y="4957763"/>
            <a:ext cx="117475" cy="107950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757" name="Rectangle 205"/>
          <p:cNvSpPr>
            <a:spLocks noChangeArrowheads="1"/>
          </p:cNvSpPr>
          <p:nvPr/>
        </p:nvSpPr>
        <p:spPr bwMode="auto">
          <a:xfrm>
            <a:off x="3330575" y="4957763"/>
            <a:ext cx="117475" cy="107950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758" name="Rectangle 206"/>
          <p:cNvSpPr>
            <a:spLocks noChangeArrowheads="1"/>
          </p:cNvSpPr>
          <p:nvPr/>
        </p:nvSpPr>
        <p:spPr bwMode="auto">
          <a:xfrm>
            <a:off x="3448050" y="4957763"/>
            <a:ext cx="115888" cy="107950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759" name="Rectangle 207"/>
          <p:cNvSpPr>
            <a:spLocks noChangeArrowheads="1"/>
          </p:cNvSpPr>
          <p:nvPr/>
        </p:nvSpPr>
        <p:spPr bwMode="auto">
          <a:xfrm>
            <a:off x="3448050" y="4957763"/>
            <a:ext cx="115888" cy="107950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760" name="Rectangle 208"/>
          <p:cNvSpPr>
            <a:spLocks noChangeArrowheads="1"/>
          </p:cNvSpPr>
          <p:nvPr/>
        </p:nvSpPr>
        <p:spPr bwMode="auto">
          <a:xfrm>
            <a:off x="3563938" y="4957763"/>
            <a:ext cx="117475" cy="107950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761" name="Rectangle 209"/>
          <p:cNvSpPr>
            <a:spLocks noChangeArrowheads="1"/>
          </p:cNvSpPr>
          <p:nvPr/>
        </p:nvSpPr>
        <p:spPr bwMode="auto">
          <a:xfrm>
            <a:off x="3563938" y="4957763"/>
            <a:ext cx="117475" cy="107950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762" name="Rectangle 210"/>
          <p:cNvSpPr>
            <a:spLocks noChangeArrowheads="1"/>
          </p:cNvSpPr>
          <p:nvPr/>
        </p:nvSpPr>
        <p:spPr bwMode="auto">
          <a:xfrm>
            <a:off x="1677988" y="3886200"/>
            <a:ext cx="115887" cy="107950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763" name="Rectangle 211"/>
          <p:cNvSpPr>
            <a:spLocks noChangeArrowheads="1"/>
          </p:cNvSpPr>
          <p:nvPr/>
        </p:nvSpPr>
        <p:spPr bwMode="auto">
          <a:xfrm>
            <a:off x="1677988" y="3886200"/>
            <a:ext cx="115887" cy="107950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764" name="Rectangle 212"/>
          <p:cNvSpPr>
            <a:spLocks noChangeArrowheads="1"/>
          </p:cNvSpPr>
          <p:nvPr/>
        </p:nvSpPr>
        <p:spPr bwMode="auto">
          <a:xfrm>
            <a:off x="1793875" y="3886200"/>
            <a:ext cx="117475" cy="107950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765" name="Rectangle 213"/>
          <p:cNvSpPr>
            <a:spLocks noChangeArrowheads="1"/>
          </p:cNvSpPr>
          <p:nvPr/>
        </p:nvSpPr>
        <p:spPr bwMode="auto">
          <a:xfrm>
            <a:off x="1793875" y="3886200"/>
            <a:ext cx="117475" cy="107950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766" name="Rectangle 214"/>
          <p:cNvSpPr>
            <a:spLocks noChangeArrowheads="1"/>
          </p:cNvSpPr>
          <p:nvPr/>
        </p:nvSpPr>
        <p:spPr bwMode="auto">
          <a:xfrm>
            <a:off x="1911350" y="3886200"/>
            <a:ext cx="117475" cy="107950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767" name="Rectangle 215"/>
          <p:cNvSpPr>
            <a:spLocks noChangeArrowheads="1"/>
          </p:cNvSpPr>
          <p:nvPr/>
        </p:nvSpPr>
        <p:spPr bwMode="auto">
          <a:xfrm>
            <a:off x="1911350" y="3886200"/>
            <a:ext cx="117475" cy="107950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768" name="Rectangle 216"/>
          <p:cNvSpPr>
            <a:spLocks noChangeArrowheads="1"/>
          </p:cNvSpPr>
          <p:nvPr/>
        </p:nvSpPr>
        <p:spPr bwMode="auto">
          <a:xfrm>
            <a:off x="2028825" y="3886200"/>
            <a:ext cx="115888" cy="107950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769" name="Rectangle 217"/>
          <p:cNvSpPr>
            <a:spLocks noChangeArrowheads="1"/>
          </p:cNvSpPr>
          <p:nvPr/>
        </p:nvSpPr>
        <p:spPr bwMode="auto">
          <a:xfrm>
            <a:off x="2028825" y="3886200"/>
            <a:ext cx="115888" cy="107950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770" name="Rectangle 218"/>
          <p:cNvSpPr>
            <a:spLocks noChangeArrowheads="1"/>
          </p:cNvSpPr>
          <p:nvPr/>
        </p:nvSpPr>
        <p:spPr bwMode="auto">
          <a:xfrm>
            <a:off x="2144713" y="3886200"/>
            <a:ext cx="120650" cy="107950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771" name="Rectangle 219"/>
          <p:cNvSpPr>
            <a:spLocks noChangeArrowheads="1"/>
          </p:cNvSpPr>
          <p:nvPr/>
        </p:nvSpPr>
        <p:spPr bwMode="auto">
          <a:xfrm>
            <a:off x="2144713" y="3886200"/>
            <a:ext cx="120650" cy="107950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772" name="Rectangle 220"/>
          <p:cNvSpPr>
            <a:spLocks noChangeArrowheads="1"/>
          </p:cNvSpPr>
          <p:nvPr/>
        </p:nvSpPr>
        <p:spPr bwMode="auto">
          <a:xfrm>
            <a:off x="2265363" y="3886200"/>
            <a:ext cx="117475" cy="107950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773" name="Rectangle 221"/>
          <p:cNvSpPr>
            <a:spLocks noChangeArrowheads="1"/>
          </p:cNvSpPr>
          <p:nvPr/>
        </p:nvSpPr>
        <p:spPr bwMode="auto">
          <a:xfrm>
            <a:off x="2265363" y="3886200"/>
            <a:ext cx="117475" cy="107950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774" name="Rectangle 222"/>
          <p:cNvSpPr>
            <a:spLocks noChangeArrowheads="1"/>
          </p:cNvSpPr>
          <p:nvPr/>
        </p:nvSpPr>
        <p:spPr bwMode="auto">
          <a:xfrm>
            <a:off x="2382838" y="3886200"/>
            <a:ext cx="117475" cy="107950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775" name="Rectangle 223"/>
          <p:cNvSpPr>
            <a:spLocks noChangeArrowheads="1"/>
          </p:cNvSpPr>
          <p:nvPr/>
        </p:nvSpPr>
        <p:spPr bwMode="auto">
          <a:xfrm>
            <a:off x="2382838" y="3886200"/>
            <a:ext cx="117475" cy="107950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776" name="Rectangle 224"/>
          <p:cNvSpPr>
            <a:spLocks noChangeArrowheads="1"/>
          </p:cNvSpPr>
          <p:nvPr/>
        </p:nvSpPr>
        <p:spPr bwMode="auto">
          <a:xfrm>
            <a:off x="2500313" y="3886200"/>
            <a:ext cx="120650" cy="107950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777" name="Rectangle 225"/>
          <p:cNvSpPr>
            <a:spLocks noChangeArrowheads="1"/>
          </p:cNvSpPr>
          <p:nvPr/>
        </p:nvSpPr>
        <p:spPr bwMode="auto">
          <a:xfrm>
            <a:off x="2500313" y="3886200"/>
            <a:ext cx="120650" cy="107950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778" name="Rectangle 226"/>
          <p:cNvSpPr>
            <a:spLocks noChangeArrowheads="1"/>
          </p:cNvSpPr>
          <p:nvPr/>
        </p:nvSpPr>
        <p:spPr bwMode="auto">
          <a:xfrm>
            <a:off x="2620963" y="3886200"/>
            <a:ext cx="117475" cy="107950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779" name="Rectangle 227"/>
          <p:cNvSpPr>
            <a:spLocks noChangeArrowheads="1"/>
          </p:cNvSpPr>
          <p:nvPr/>
        </p:nvSpPr>
        <p:spPr bwMode="auto">
          <a:xfrm>
            <a:off x="2620963" y="3886200"/>
            <a:ext cx="117475" cy="107950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780" name="Rectangle 228"/>
          <p:cNvSpPr>
            <a:spLocks noChangeArrowheads="1"/>
          </p:cNvSpPr>
          <p:nvPr/>
        </p:nvSpPr>
        <p:spPr bwMode="auto">
          <a:xfrm>
            <a:off x="2738438" y="3886200"/>
            <a:ext cx="120650" cy="107950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781" name="Rectangle 229"/>
          <p:cNvSpPr>
            <a:spLocks noChangeArrowheads="1"/>
          </p:cNvSpPr>
          <p:nvPr/>
        </p:nvSpPr>
        <p:spPr bwMode="auto">
          <a:xfrm>
            <a:off x="2738438" y="3886200"/>
            <a:ext cx="120650" cy="107950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782" name="Rectangle 230"/>
          <p:cNvSpPr>
            <a:spLocks noChangeArrowheads="1"/>
          </p:cNvSpPr>
          <p:nvPr/>
        </p:nvSpPr>
        <p:spPr bwMode="auto">
          <a:xfrm>
            <a:off x="2859088" y="3886200"/>
            <a:ext cx="115887" cy="107950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783" name="Rectangle 231"/>
          <p:cNvSpPr>
            <a:spLocks noChangeArrowheads="1"/>
          </p:cNvSpPr>
          <p:nvPr/>
        </p:nvSpPr>
        <p:spPr bwMode="auto">
          <a:xfrm>
            <a:off x="2859088" y="3886200"/>
            <a:ext cx="115887" cy="107950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784" name="Rectangle 232"/>
          <p:cNvSpPr>
            <a:spLocks noChangeArrowheads="1"/>
          </p:cNvSpPr>
          <p:nvPr/>
        </p:nvSpPr>
        <p:spPr bwMode="auto">
          <a:xfrm>
            <a:off x="2974975" y="3886200"/>
            <a:ext cx="114300" cy="107950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785" name="Rectangle 233"/>
          <p:cNvSpPr>
            <a:spLocks noChangeArrowheads="1"/>
          </p:cNvSpPr>
          <p:nvPr/>
        </p:nvSpPr>
        <p:spPr bwMode="auto">
          <a:xfrm>
            <a:off x="2974975" y="3886200"/>
            <a:ext cx="114300" cy="107950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786" name="Rectangle 234"/>
          <p:cNvSpPr>
            <a:spLocks noChangeArrowheads="1"/>
          </p:cNvSpPr>
          <p:nvPr/>
        </p:nvSpPr>
        <p:spPr bwMode="auto">
          <a:xfrm>
            <a:off x="3089275" y="3886200"/>
            <a:ext cx="120650" cy="107950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787" name="Rectangle 235"/>
          <p:cNvSpPr>
            <a:spLocks noChangeArrowheads="1"/>
          </p:cNvSpPr>
          <p:nvPr/>
        </p:nvSpPr>
        <p:spPr bwMode="auto">
          <a:xfrm>
            <a:off x="3089275" y="3886200"/>
            <a:ext cx="120650" cy="107950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788" name="Rectangle 236"/>
          <p:cNvSpPr>
            <a:spLocks noChangeArrowheads="1"/>
          </p:cNvSpPr>
          <p:nvPr/>
        </p:nvSpPr>
        <p:spPr bwMode="auto">
          <a:xfrm>
            <a:off x="3209925" y="3886200"/>
            <a:ext cx="120650" cy="107950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789" name="Rectangle 237"/>
          <p:cNvSpPr>
            <a:spLocks noChangeArrowheads="1"/>
          </p:cNvSpPr>
          <p:nvPr/>
        </p:nvSpPr>
        <p:spPr bwMode="auto">
          <a:xfrm>
            <a:off x="3209925" y="3886200"/>
            <a:ext cx="120650" cy="107950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790" name="Rectangle 238"/>
          <p:cNvSpPr>
            <a:spLocks noChangeArrowheads="1"/>
          </p:cNvSpPr>
          <p:nvPr/>
        </p:nvSpPr>
        <p:spPr bwMode="auto">
          <a:xfrm>
            <a:off x="3330575" y="3886200"/>
            <a:ext cx="117475" cy="107950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791" name="Rectangle 239"/>
          <p:cNvSpPr>
            <a:spLocks noChangeArrowheads="1"/>
          </p:cNvSpPr>
          <p:nvPr/>
        </p:nvSpPr>
        <p:spPr bwMode="auto">
          <a:xfrm>
            <a:off x="3330575" y="3886200"/>
            <a:ext cx="117475" cy="107950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792" name="Rectangle 240"/>
          <p:cNvSpPr>
            <a:spLocks noChangeArrowheads="1"/>
          </p:cNvSpPr>
          <p:nvPr/>
        </p:nvSpPr>
        <p:spPr bwMode="auto">
          <a:xfrm>
            <a:off x="3448050" y="3886200"/>
            <a:ext cx="115888" cy="107950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793" name="Rectangle 241"/>
          <p:cNvSpPr>
            <a:spLocks noChangeArrowheads="1"/>
          </p:cNvSpPr>
          <p:nvPr/>
        </p:nvSpPr>
        <p:spPr bwMode="auto">
          <a:xfrm>
            <a:off x="3448050" y="3886200"/>
            <a:ext cx="115888" cy="107950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794" name="Rectangle 242"/>
          <p:cNvSpPr>
            <a:spLocks noChangeArrowheads="1"/>
          </p:cNvSpPr>
          <p:nvPr/>
        </p:nvSpPr>
        <p:spPr bwMode="auto">
          <a:xfrm>
            <a:off x="3563938" y="3886200"/>
            <a:ext cx="117475" cy="107950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795" name="Rectangle 243"/>
          <p:cNvSpPr>
            <a:spLocks noChangeArrowheads="1"/>
          </p:cNvSpPr>
          <p:nvPr/>
        </p:nvSpPr>
        <p:spPr bwMode="auto">
          <a:xfrm>
            <a:off x="3563938" y="3886200"/>
            <a:ext cx="117475" cy="107950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796" name="Rectangle 244"/>
          <p:cNvSpPr>
            <a:spLocks noChangeArrowheads="1"/>
          </p:cNvSpPr>
          <p:nvPr/>
        </p:nvSpPr>
        <p:spPr bwMode="auto">
          <a:xfrm>
            <a:off x="1677988" y="3994150"/>
            <a:ext cx="115887" cy="107950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797" name="Rectangle 245"/>
          <p:cNvSpPr>
            <a:spLocks noChangeArrowheads="1"/>
          </p:cNvSpPr>
          <p:nvPr/>
        </p:nvSpPr>
        <p:spPr bwMode="auto">
          <a:xfrm>
            <a:off x="1677988" y="3994150"/>
            <a:ext cx="115887" cy="107950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798" name="Rectangle 246"/>
          <p:cNvSpPr>
            <a:spLocks noChangeArrowheads="1"/>
          </p:cNvSpPr>
          <p:nvPr/>
        </p:nvSpPr>
        <p:spPr bwMode="auto">
          <a:xfrm>
            <a:off x="1793875" y="3994150"/>
            <a:ext cx="117475" cy="107950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799" name="Rectangle 247"/>
          <p:cNvSpPr>
            <a:spLocks noChangeArrowheads="1"/>
          </p:cNvSpPr>
          <p:nvPr/>
        </p:nvSpPr>
        <p:spPr bwMode="auto">
          <a:xfrm>
            <a:off x="1793875" y="3994150"/>
            <a:ext cx="117475" cy="107950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800" name="Rectangle 248"/>
          <p:cNvSpPr>
            <a:spLocks noChangeArrowheads="1"/>
          </p:cNvSpPr>
          <p:nvPr/>
        </p:nvSpPr>
        <p:spPr bwMode="auto">
          <a:xfrm>
            <a:off x="1911350" y="3994150"/>
            <a:ext cx="117475" cy="107950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801" name="Rectangle 249"/>
          <p:cNvSpPr>
            <a:spLocks noChangeArrowheads="1"/>
          </p:cNvSpPr>
          <p:nvPr/>
        </p:nvSpPr>
        <p:spPr bwMode="auto">
          <a:xfrm>
            <a:off x="1911350" y="3994150"/>
            <a:ext cx="117475" cy="107950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802" name="Rectangle 250"/>
          <p:cNvSpPr>
            <a:spLocks noChangeArrowheads="1"/>
          </p:cNvSpPr>
          <p:nvPr/>
        </p:nvSpPr>
        <p:spPr bwMode="auto">
          <a:xfrm>
            <a:off x="2028825" y="3994150"/>
            <a:ext cx="115888" cy="107950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803" name="Rectangle 251"/>
          <p:cNvSpPr>
            <a:spLocks noChangeArrowheads="1"/>
          </p:cNvSpPr>
          <p:nvPr/>
        </p:nvSpPr>
        <p:spPr bwMode="auto">
          <a:xfrm>
            <a:off x="2028825" y="3994150"/>
            <a:ext cx="115888" cy="107950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804" name="Rectangle 252"/>
          <p:cNvSpPr>
            <a:spLocks noChangeArrowheads="1"/>
          </p:cNvSpPr>
          <p:nvPr/>
        </p:nvSpPr>
        <p:spPr bwMode="auto">
          <a:xfrm>
            <a:off x="2144713" y="3994150"/>
            <a:ext cx="120650" cy="107950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805" name="Rectangle 253"/>
          <p:cNvSpPr>
            <a:spLocks noChangeArrowheads="1"/>
          </p:cNvSpPr>
          <p:nvPr/>
        </p:nvSpPr>
        <p:spPr bwMode="auto">
          <a:xfrm>
            <a:off x="2144713" y="3994150"/>
            <a:ext cx="120650" cy="107950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806" name="Rectangle 254"/>
          <p:cNvSpPr>
            <a:spLocks noChangeArrowheads="1"/>
          </p:cNvSpPr>
          <p:nvPr/>
        </p:nvSpPr>
        <p:spPr bwMode="auto">
          <a:xfrm>
            <a:off x="2265363" y="3994150"/>
            <a:ext cx="117475" cy="107950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807" name="Rectangle 255"/>
          <p:cNvSpPr>
            <a:spLocks noChangeArrowheads="1"/>
          </p:cNvSpPr>
          <p:nvPr/>
        </p:nvSpPr>
        <p:spPr bwMode="auto">
          <a:xfrm>
            <a:off x="2265363" y="3994150"/>
            <a:ext cx="117475" cy="107950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808" name="Rectangle 256"/>
          <p:cNvSpPr>
            <a:spLocks noChangeArrowheads="1"/>
          </p:cNvSpPr>
          <p:nvPr/>
        </p:nvSpPr>
        <p:spPr bwMode="auto">
          <a:xfrm>
            <a:off x="2382838" y="3994150"/>
            <a:ext cx="117475" cy="107950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809" name="Rectangle 257"/>
          <p:cNvSpPr>
            <a:spLocks noChangeArrowheads="1"/>
          </p:cNvSpPr>
          <p:nvPr/>
        </p:nvSpPr>
        <p:spPr bwMode="auto">
          <a:xfrm>
            <a:off x="2382838" y="3994150"/>
            <a:ext cx="117475" cy="107950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810" name="Rectangle 258"/>
          <p:cNvSpPr>
            <a:spLocks noChangeArrowheads="1"/>
          </p:cNvSpPr>
          <p:nvPr/>
        </p:nvSpPr>
        <p:spPr bwMode="auto">
          <a:xfrm>
            <a:off x="2500313" y="3994150"/>
            <a:ext cx="120650" cy="107950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811" name="Rectangle 259"/>
          <p:cNvSpPr>
            <a:spLocks noChangeArrowheads="1"/>
          </p:cNvSpPr>
          <p:nvPr/>
        </p:nvSpPr>
        <p:spPr bwMode="auto">
          <a:xfrm>
            <a:off x="2500313" y="3994150"/>
            <a:ext cx="120650" cy="107950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812" name="Rectangle 260"/>
          <p:cNvSpPr>
            <a:spLocks noChangeArrowheads="1"/>
          </p:cNvSpPr>
          <p:nvPr/>
        </p:nvSpPr>
        <p:spPr bwMode="auto">
          <a:xfrm>
            <a:off x="2620963" y="3994150"/>
            <a:ext cx="117475" cy="107950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813" name="Rectangle 261"/>
          <p:cNvSpPr>
            <a:spLocks noChangeArrowheads="1"/>
          </p:cNvSpPr>
          <p:nvPr/>
        </p:nvSpPr>
        <p:spPr bwMode="auto">
          <a:xfrm>
            <a:off x="2620963" y="3994150"/>
            <a:ext cx="117475" cy="107950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814" name="Rectangle 262"/>
          <p:cNvSpPr>
            <a:spLocks noChangeArrowheads="1"/>
          </p:cNvSpPr>
          <p:nvPr/>
        </p:nvSpPr>
        <p:spPr bwMode="auto">
          <a:xfrm>
            <a:off x="2738438" y="3994150"/>
            <a:ext cx="120650" cy="107950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815" name="Rectangle 263"/>
          <p:cNvSpPr>
            <a:spLocks noChangeArrowheads="1"/>
          </p:cNvSpPr>
          <p:nvPr/>
        </p:nvSpPr>
        <p:spPr bwMode="auto">
          <a:xfrm>
            <a:off x="2738438" y="3994150"/>
            <a:ext cx="120650" cy="107950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816" name="Rectangle 264"/>
          <p:cNvSpPr>
            <a:spLocks noChangeArrowheads="1"/>
          </p:cNvSpPr>
          <p:nvPr/>
        </p:nvSpPr>
        <p:spPr bwMode="auto">
          <a:xfrm>
            <a:off x="2859088" y="3994150"/>
            <a:ext cx="115887" cy="107950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817" name="Rectangle 265"/>
          <p:cNvSpPr>
            <a:spLocks noChangeArrowheads="1"/>
          </p:cNvSpPr>
          <p:nvPr/>
        </p:nvSpPr>
        <p:spPr bwMode="auto">
          <a:xfrm>
            <a:off x="2859088" y="3994150"/>
            <a:ext cx="115887" cy="107950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818" name="Rectangle 266"/>
          <p:cNvSpPr>
            <a:spLocks noChangeArrowheads="1"/>
          </p:cNvSpPr>
          <p:nvPr/>
        </p:nvSpPr>
        <p:spPr bwMode="auto">
          <a:xfrm>
            <a:off x="2974975" y="3994150"/>
            <a:ext cx="114300" cy="107950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819" name="Rectangle 267"/>
          <p:cNvSpPr>
            <a:spLocks noChangeArrowheads="1"/>
          </p:cNvSpPr>
          <p:nvPr/>
        </p:nvSpPr>
        <p:spPr bwMode="auto">
          <a:xfrm>
            <a:off x="2974975" y="3994150"/>
            <a:ext cx="114300" cy="107950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820" name="Rectangle 268"/>
          <p:cNvSpPr>
            <a:spLocks noChangeArrowheads="1"/>
          </p:cNvSpPr>
          <p:nvPr/>
        </p:nvSpPr>
        <p:spPr bwMode="auto">
          <a:xfrm>
            <a:off x="3089275" y="3994150"/>
            <a:ext cx="120650" cy="107950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821" name="Rectangle 269"/>
          <p:cNvSpPr>
            <a:spLocks noChangeArrowheads="1"/>
          </p:cNvSpPr>
          <p:nvPr/>
        </p:nvSpPr>
        <p:spPr bwMode="auto">
          <a:xfrm>
            <a:off x="3089275" y="3994150"/>
            <a:ext cx="120650" cy="107950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822" name="Rectangle 270"/>
          <p:cNvSpPr>
            <a:spLocks noChangeArrowheads="1"/>
          </p:cNvSpPr>
          <p:nvPr/>
        </p:nvSpPr>
        <p:spPr bwMode="auto">
          <a:xfrm>
            <a:off x="3209925" y="3994150"/>
            <a:ext cx="120650" cy="107950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823" name="Rectangle 271"/>
          <p:cNvSpPr>
            <a:spLocks noChangeArrowheads="1"/>
          </p:cNvSpPr>
          <p:nvPr/>
        </p:nvSpPr>
        <p:spPr bwMode="auto">
          <a:xfrm>
            <a:off x="3209925" y="3994150"/>
            <a:ext cx="120650" cy="107950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824" name="Rectangle 272"/>
          <p:cNvSpPr>
            <a:spLocks noChangeArrowheads="1"/>
          </p:cNvSpPr>
          <p:nvPr/>
        </p:nvSpPr>
        <p:spPr bwMode="auto">
          <a:xfrm>
            <a:off x="3330575" y="3994150"/>
            <a:ext cx="117475" cy="107950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825" name="Rectangle 273"/>
          <p:cNvSpPr>
            <a:spLocks noChangeArrowheads="1"/>
          </p:cNvSpPr>
          <p:nvPr/>
        </p:nvSpPr>
        <p:spPr bwMode="auto">
          <a:xfrm>
            <a:off x="3330575" y="3994150"/>
            <a:ext cx="117475" cy="107950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826" name="Rectangle 274"/>
          <p:cNvSpPr>
            <a:spLocks noChangeArrowheads="1"/>
          </p:cNvSpPr>
          <p:nvPr/>
        </p:nvSpPr>
        <p:spPr bwMode="auto">
          <a:xfrm>
            <a:off x="3448050" y="3994150"/>
            <a:ext cx="115888" cy="107950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827" name="Rectangle 275"/>
          <p:cNvSpPr>
            <a:spLocks noChangeArrowheads="1"/>
          </p:cNvSpPr>
          <p:nvPr/>
        </p:nvSpPr>
        <p:spPr bwMode="auto">
          <a:xfrm>
            <a:off x="3448050" y="3994150"/>
            <a:ext cx="115888" cy="107950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828" name="Rectangle 276"/>
          <p:cNvSpPr>
            <a:spLocks noChangeArrowheads="1"/>
          </p:cNvSpPr>
          <p:nvPr/>
        </p:nvSpPr>
        <p:spPr bwMode="auto">
          <a:xfrm>
            <a:off x="3563938" y="3994150"/>
            <a:ext cx="117475" cy="107950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829" name="Rectangle 277"/>
          <p:cNvSpPr>
            <a:spLocks noChangeArrowheads="1"/>
          </p:cNvSpPr>
          <p:nvPr/>
        </p:nvSpPr>
        <p:spPr bwMode="auto">
          <a:xfrm>
            <a:off x="3563938" y="3994150"/>
            <a:ext cx="117475" cy="107950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830" name="Rectangle 278"/>
          <p:cNvSpPr>
            <a:spLocks noChangeArrowheads="1"/>
          </p:cNvSpPr>
          <p:nvPr/>
        </p:nvSpPr>
        <p:spPr bwMode="auto">
          <a:xfrm>
            <a:off x="1677988" y="4102100"/>
            <a:ext cx="115887" cy="104775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831" name="Rectangle 279"/>
          <p:cNvSpPr>
            <a:spLocks noChangeArrowheads="1"/>
          </p:cNvSpPr>
          <p:nvPr/>
        </p:nvSpPr>
        <p:spPr bwMode="auto">
          <a:xfrm>
            <a:off x="1677988" y="4102100"/>
            <a:ext cx="115887" cy="10477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832" name="Rectangle 280"/>
          <p:cNvSpPr>
            <a:spLocks noChangeArrowheads="1"/>
          </p:cNvSpPr>
          <p:nvPr/>
        </p:nvSpPr>
        <p:spPr bwMode="auto">
          <a:xfrm>
            <a:off x="1793875" y="4102100"/>
            <a:ext cx="117475" cy="104775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833" name="Rectangle 281"/>
          <p:cNvSpPr>
            <a:spLocks noChangeArrowheads="1"/>
          </p:cNvSpPr>
          <p:nvPr/>
        </p:nvSpPr>
        <p:spPr bwMode="auto">
          <a:xfrm>
            <a:off x="1793875" y="4102100"/>
            <a:ext cx="117475" cy="10477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834" name="Rectangle 282"/>
          <p:cNvSpPr>
            <a:spLocks noChangeArrowheads="1"/>
          </p:cNvSpPr>
          <p:nvPr/>
        </p:nvSpPr>
        <p:spPr bwMode="auto">
          <a:xfrm>
            <a:off x="1911350" y="4102100"/>
            <a:ext cx="117475" cy="104775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835" name="Rectangle 283"/>
          <p:cNvSpPr>
            <a:spLocks noChangeArrowheads="1"/>
          </p:cNvSpPr>
          <p:nvPr/>
        </p:nvSpPr>
        <p:spPr bwMode="auto">
          <a:xfrm>
            <a:off x="1911350" y="4102100"/>
            <a:ext cx="117475" cy="10477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836" name="Rectangle 284"/>
          <p:cNvSpPr>
            <a:spLocks noChangeArrowheads="1"/>
          </p:cNvSpPr>
          <p:nvPr/>
        </p:nvSpPr>
        <p:spPr bwMode="auto">
          <a:xfrm>
            <a:off x="2028825" y="4102100"/>
            <a:ext cx="115888" cy="104775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837" name="Rectangle 285"/>
          <p:cNvSpPr>
            <a:spLocks noChangeArrowheads="1"/>
          </p:cNvSpPr>
          <p:nvPr/>
        </p:nvSpPr>
        <p:spPr bwMode="auto">
          <a:xfrm>
            <a:off x="2028825" y="4102100"/>
            <a:ext cx="115888" cy="10477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838" name="Rectangle 286"/>
          <p:cNvSpPr>
            <a:spLocks noChangeArrowheads="1"/>
          </p:cNvSpPr>
          <p:nvPr/>
        </p:nvSpPr>
        <p:spPr bwMode="auto">
          <a:xfrm>
            <a:off x="2144713" y="4102100"/>
            <a:ext cx="120650" cy="104775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839" name="Rectangle 287"/>
          <p:cNvSpPr>
            <a:spLocks noChangeArrowheads="1"/>
          </p:cNvSpPr>
          <p:nvPr/>
        </p:nvSpPr>
        <p:spPr bwMode="auto">
          <a:xfrm>
            <a:off x="2144713" y="4102100"/>
            <a:ext cx="120650" cy="10477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840" name="Rectangle 288"/>
          <p:cNvSpPr>
            <a:spLocks noChangeArrowheads="1"/>
          </p:cNvSpPr>
          <p:nvPr/>
        </p:nvSpPr>
        <p:spPr bwMode="auto">
          <a:xfrm>
            <a:off x="2265363" y="4102100"/>
            <a:ext cx="117475" cy="104775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841" name="Rectangle 289"/>
          <p:cNvSpPr>
            <a:spLocks noChangeArrowheads="1"/>
          </p:cNvSpPr>
          <p:nvPr/>
        </p:nvSpPr>
        <p:spPr bwMode="auto">
          <a:xfrm>
            <a:off x="2265363" y="4102100"/>
            <a:ext cx="117475" cy="10477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842" name="Rectangle 290"/>
          <p:cNvSpPr>
            <a:spLocks noChangeArrowheads="1"/>
          </p:cNvSpPr>
          <p:nvPr/>
        </p:nvSpPr>
        <p:spPr bwMode="auto">
          <a:xfrm>
            <a:off x="2382838" y="4102100"/>
            <a:ext cx="117475" cy="104775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843" name="Rectangle 291"/>
          <p:cNvSpPr>
            <a:spLocks noChangeArrowheads="1"/>
          </p:cNvSpPr>
          <p:nvPr/>
        </p:nvSpPr>
        <p:spPr bwMode="auto">
          <a:xfrm>
            <a:off x="2382838" y="4102100"/>
            <a:ext cx="117475" cy="10477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844" name="Rectangle 292"/>
          <p:cNvSpPr>
            <a:spLocks noChangeArrowheads="1"/>
          </p:cNvSpPr>
          <p:nvPr/>
        </p:nvSpPr>
        <p:spPr bwMode="auto">
          <a:xfrm>
            <a:off x="2500313" y="4102100"/>
            <a:ext cx="120650" cy="104775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845" name="Rectangle 293"/>
          <p:cNvSpPr>
            <a:spLocks noChangeArrowheads="1"/>
          </p:cNvSpPr>
          <p:nvPr/>
        </p:nvSpPr>
        <p:spPr bwMode="auto">
          <a:xfrm>
            <a:off x="2500313" y="4102100"/>
            <a:ext cx="120650" cy="10477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846" name="Rectangle 294"/>
          <p:cNvSpPr>
            <a:spLocks noChangeArrowheads="1"/>
          </p:cNvSpPr>
          <p:nvPr/>
        </p:nvSpPr>
        <p:spPr bwMode="auto">
          <a:xfrm>
            <a:off x="2620963" y="4102100"/>
            <a:ext cx="117475" cy="104775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847" name="Rectangle 295"/>
          <p:cNvSpPr>
            <a:spLocks noChangeArrowheads="1"/>
          </p:cNvSpPr>
          <p:nvPr/>
        </p:nvSpPr>
        <p:spPr bwMode="auto">
          <a:xfrm>
            <a:off x="2620963" y="4102100"/>
            <a:ext cx="117475" cy="10477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848" name="Rectangle 296"/>
          <p:cNvSpPr>
            <a:spLocks noChangeArrowheads="1"/>
          </p:cNvSpPr>
          <p:nvPr/>
        </p:nvSpPr>
        <p:spPr bwMode="auto">
          <a:xfrm>
            <a:off x="2738438" y="4102100"/>
            <a:ext cx="120650" cy="104775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849" name="Rectangle 297"/>
          <p:cNvSpPr>
            <a:spLocks noChangeArrowheads="1"/>
          </p:cNvSpPr>
          <p:nvPr/>
        </p:nvSpPr>
        <p:spPr bwMode="auto">
          <a:xfrm>
            <a:off x="2738438" y="4102100"/>
            <a:ext cx="120650" cy="10477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850" name="Rectangle 298"/>
          <p:cNvSpPr>
            <a:spLocks noChangeArrowheads="1"/>
          </p:cNvSpPr>
          <p:nvPr/>
        </p:nvSpPr>
        <p:spPr bwMode="auto">
          <a:xfrm>
            <a:off x="2859088" y="4102100"/>
            <a:ext cx="115887" cy="104775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851" name="Rectangle 299"/>
          <p:cNvSpPr>
            <a:spLocks noChangeArrowheads="1"/>
          </p:cNvSpPr>
          <p:nvPr/>
        </p:nvSpPr>
        <p:spPr bwMode="auto">
          <a:xfrm>
            <a:off x="2859088" y="4102100"/>
            <a:ext cx="115887" cy="10477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852" name="Rectangle 300"/>
          <p:cNvSpPr>
            <a:spLocks noChangeArrowheads="1"/>
          </p:cNvSpPr>
          <p:nvPr/>
        </p:nvSpPr>
        <p:spPr bwMode="auto">
          <a:xfrm>
            <a:off x="2974975" y="4102100"/>
            <a:ext cx="114300" cy="104775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853" name="Rectangle 301"/>
          <p:cNvSpPr>
            <a:spLocks noChangeArrowheads="1"/>
          </p:cNvSpPr>
          <p:nvPr/>
        </p:nvSpPr>
        <p:spPr bwMode="auto">
          <a:xfrm>
            <a:off x="2974975" y="4102100"/>
            <a:ext cx="114300" cy="10477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854" name="Rectangle 302"/>
          <p:cNvSpPr>
            <a:spLocks noChangeArrowheads="1"/>
          </p:cNvSpPr>
          <p:nvPr/>
        </p:nvSpPr>
        <p:spPr bwMode="auto">
          <a:xfrm>
            <a:off x="3089275" y="4102100"/>
            <a:ext cx="120650" cy="104775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855" name="Rectangle 303"/>
          <p:cNvSpPr>
            <a:spLocks noChangeArrowheads="1"/>
          </p:cNvSpPr>
          <p:nvPr/>
        </p:nvSpPr>
        <p:spPr bwMode="auto">
          <a:xfrm>
            <a:off x="3089275" y="4102100"/>
            <a:ext cx="120650" cy="10477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856" name="Rectangle 304"/>
          <p:cNvSpPr>
            <a:spLocks noChangeArrowheads="1"/>
          </p:cNvSpPr>
          <p:nvPr/>
        </p:nvSpPr>
        <p:spPr bwMode="auto">
          <a:xfrm>
            <a:off x="3209925" y="4102100"/>
            <a:ext cx="120650" cy="104775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857" name="Rectangle 305"/>
          <p:cNvSpPr>
            <a:spLocks noChangeArrowheads="1"/>
          </p:cNvSpPr>
          <p:nvPr/>
        </p:nvSpPr>
        <p:spPr bwMode="auto">
          <a:xfrm>
            <a:off x="3209925" y="4102100"/>
            <a:ext cx="120650" cy="10477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858" name="Rectangle 306"/>
          <p:cNvSpPr>
            <a:spLocks noChangeArrowheads="1"/>
          </p:cNvSpPr>
          <p:nvPr/>
        </p:nvSpPr>
        <p:spPr bwMode="auto">
          <a:xfrm>
            <a:off x="3330575" y="4102100"/>
            <a:ext cx="117475" cy="104775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859" name="Rectangle 307"/>
          <p:cNvSpPr>
            <a:spLocks noChangeArrowheads="1"/>
          </p:cNvSpPr>
          <p:nvPr/>
        </p:nvSpPr>
        <p:spPr bwMode="auto">
          <a:xfrm>
            <a:off x="3330575" y="4102100"/>
            <a:ext cx="117475" cy="10477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860" name="Rectangle 308"/>
          <p:cNvSpPr>
            <a:spLocks noChangeArrowheads="1"/>
          </p:cNvSpPr>
          <p:nvPr/>
        </p:nvSpPr>
        <p:spPr bwMode="auto">
          <a:xfrm>
            <a:off x="3448050" y="4102100"/>
            <a:ext cx="115888" cy="104775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861" name="Rectangle 309"/>
          <p:cNvSpPr>
            <a:spLocks noChangeArrowheads="1"/>
          </p:cNvSpPr>
          <p:nvPr/>
        </p:nvSpPr>
        <p:spPr bwMode="auto">
          <a:xfrm>
            <a:off x="3448050" y="4102100"/>
            <a:ext cx="115888" cy="10477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862" name="Rectangle 310"/>
          <p:cNvSpPr>
            <a:spLocks noChangeArrowheads="1"/>
          </p:cNvSpPr>
          <p:nvPr/>
        </p:nvSpPr>
        <p:spPr bwMode="auto">
          <a:xfrm>
            <a:off x="3563938" y="4102100"/>
            <a:ext cx="117475" cy="104775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863" name="Rectangle 311"/>
          <p:cNvSpPr>
            <a:spLocks noChangeArrowheads="1"/>
          </p:cNvSpPr>
          <p:nvPr/>
        </p:nvSpPr>
        <p:spPr bwMode="auto">
          <a:xfrm>
            <a:off x="3563938" y="4102100"/>
            <a:ext cx="117475" cy="10477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864" name="Rectangle 312"/>
          <p:cNvSpPr>
            <a:spLocks noChangeArrowheads="1"/>
          </p:cNvSpPr>
          <p:nvPr/>
        </p:nvSpPr>
        <p:spPr bwMode="auto">
          <a:xfrm>
            <a:off x="1677988" y="4206875"/>
            <a:ext cx="115887" cy="111125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865" name="Rectangle 313"/>
          <p:cNvSpPr>
            <a:spLocks noChangeArrowheads="1"/>
          </p:cNvSpPr>
          <p:nvPr/>
        </p:nvSpPr>
        <p:spPr bwMode="auto">
          <a:xfrm>
            <a:off x="1677988" y="4206875"/>
            <a:ext cx="115887" cy="11112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866" name="Rectangle 314"/>
          <p:cNvSpPr>
            <a:spLocks noChangeArrowheads="1"/>
          </p:cNvSpPr>
          <p:nvPr/>
        </p:nvSpPr>
        <p:spPr bwMode="auto">
          <a:xfrm>
            <a:off x="1793875" y="4206875"/>
            <a:ext cx="117475" cy="111125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867" name="Rectangle 315"/>
          <p:cNvSpPr>
            <a:spLocks noChangeArrowheads="1"/>
          </p:cNvSpPr>
          <p:nvPr/>
        </p:nvSpPr>
        <p:spPr bwMode="auto">
          <a:xfrm>
            <a:off x="1793875" y="4206875"/>
            <a:ext cx="117475" cy="11112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868" name="Rectangle 316"/>
          <p:cNvSpPr>
            <a:spLocks noChangeArrowheads="1"/>
          </p:cNvSpPr>
          <p:nvPr/>
        </p:nvSpPr>
        <p:spPr bwMode="auto">
          <a:xfrm>
            <a:off x="1911350" y="4206875"/>
            <a:ext cx="117475" cy="111125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869" name="Rectangle 317"/>
          <p:cNvSpPr>
            <a:spLocks noChangeArrowheads="1"/>
          </p:cNvSpPr>
          <p:nvPr/>
        </p:nvSpPr>
        <p:spPr bwMode="auto">
          <a:xfrm>
            <a:off x="1911350" y="4206875"/>
            <a:ext cx="117475" cy="11112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870" name="Rectangle 318"/>
          <p:cNvSpPr>
            <a:spLocks noChangeArrowheads="1"/>
          </p:cNvSpPr>
          <p:nvPr/>
        </p:nvSpPr>
        <p:spPr bwMode="auto">
          <a:xfrm>
            <a:off x="2028825" y="4206875"/>
            <a:ext cx="115888" cy="111125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871" name="Rectangle 319"/>
          <p:cNvSpPr>
            <a:spLocks noChangeArrowheads="1"/>
          </p:cNvSpPr>
          <p:nvPr/>
        </p:nvSpPr>
        <p:spPr bwMode="auto">
          <a:xfrm>
            <a:off x="2028825" y="4206875"/>
            <a:ext cx="115888" cy="11112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872" name="Rectangle 320"/>
          <p:cNvSpPr>
            <a:spLocks noChangeArrowheads="1"/>
          </p:cNvSpPr>
          <p:nvPr/>
        </p:nvSpPr>
        <p:spPr bwMode="auto">
          <a:xfrm>
            <a:off x="2144713" y="4206875"/>
            <a:ext cx="120650" cy="111125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873" name="Rectangle 321"/>
          <p:cNvSpPr>
            <a:spLocks noChangeArrowheads="1"/>
          </p:cNvSpPr>
          <p:nvPr/>
        </p:nvSpPr>
        <p:spPr bwMode="auto">
          <a:xfrm>
            <a:off x="2144713" y="4206875"/>
            <a:ext cx="120650" cy="11112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874" name="Rectangle 322"/>
          <p:cNvSpPr>
            <a:spLocks noChangeArrowheads="1"/>
          </p:cNvSpPr>
          <p:nvPr/>
        </p:nvSpPr>
        <p:spPr bwMode="auto">
          <a:xfrm>
            <a:off x="2265363" y="4206875"/>
            <a:ext cx="117475" cy="111125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875" name="Rectangle 323"/>
          <p:cNvSpPr>
            <a:spLocks noChangeArrowheads="1"/>
          </p:cNvSpPr>
          <p:nvPr/>
        </p:nvSpPr>
        <p:spPr bwMode="auto">
          <a:xfrm>
            <a:off x="2265363" y="4206875"/>
            <a:ext cx="117475" cy="11112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876" name="Rectangle 324"/>
          <p:cNvSpPr>
            <a:spLocks noChangeArrowheads="1"/>
          </p:cNvSpPr>
          <p:nvPr/>
        </p:nvSpPr>
        <p:spPr bwMode="auto">
          <a:xfrm>
            <a:off x="2382838" y="4206875"/>
            <a:ext cx="117475" cy="111125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877" name="Rectangle 325"/>
          <p:cNvSpPr>
            <a:spLocks noChangeArrowheads="1"/>
          </p:cNvSpPr>
          <p:nvPr/>
        </p:nvSpPr>
        <p:spPr bwMode="auto">
          <a:xfrm>
            <a:off x="2382838" y="4206875"/>
            <a:ext cx="117475" cy="11112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878" name="Rectangle 326"/>
          <p:cNvSpPr>
            <a:spLocks noChangeArrowheads="1"/>
          </p:cNvSpPr>
          <p:nvPr/>
        </p:nvSpPr>
        <p:spPr bwMode="auto">
          <a:xfrm>
            <a:off x="2500313" y="4206875"/>
            <a:ext cx="120650" cy="111125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879" name="Rectangle 327"/>
          <p:cNvSpPr>
            <a:spLocks noChangeArrowheads="1"/>
          </p:cNvSpPr>
          <p:nvPr/>
        </p:nvSpPr>
        <p:spPr bwMode="auto">
          <a:xfrm>
            <a:off x="2500313" y="4206875"/>
            <a:ext cx="120650" cy="11112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880" name="Rectangle 328"/>
          <p:cNvSpPr>
            <a:spLocks noChangeArrowheads="1"/>
          </p:cNvSpPr>
          <p:nvPr/>
        </p:nvSpPr>
        <p:spPr bwMode="auto">
          <a:xfrm>
            <a:off x="2620963" y="4206875"/>
            <a:ext cx="117475" cy="111125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881" name="Rectangle 329"/>
          <p:cNvSpPr>
            <a:spLocks noChangeArrowheads="1"/>
          </p:cNvSpPr>
          <p:nvPr/>
        </p:nvSpPr>
        <p:spPr bwMode="auto">
          <a:xfrm>
            <a:off x="2620963" y="4206875"/>
            <a:ext cx="117475" cy="11112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882" name="Rectangle 330"/>
          <p:cNvSpPr>
            <a:spLocks noChangeArrowheads="1"/>
          </p:cNvSpPr>
          <p:nvPr/>
        </p:nvSpPr>
        <p:spPr bwMode="auto">
          <a:xfrm>
            <a:off x="2738438" y="4206875"/>
            <a:ext cx="120650" cy="111125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883" name="Rectangle 331"/>
          <p:cNvSpPr>
            <a:spLocks noChangeArrowheads="1"/>
          </p:cNvSpPr>
          <p:nvPr/>
        </p:nvSpPr>
        <p:spPr bwMode="auto">
          <a:xfrm>
            <a:off x="2738438" y="4206875"/>
            <a:ext cx="120650" cy="11112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884" name="Rectangle 332"/>
          <p:cNvSpPr>
            <a:spLocks noChangeArrowheads="1"/>
          </p:cNvSpPr>
          <p:nvPr/>
        </p:nvSpPr>
        <p:spPr bwMode="auto">
          <a:xfrm>
            <a:off x="2859088" y="4206875"/>
            <a:ext cx="115887" cy="111125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885" name="Rectangle 333"/>
          <p:cNvSpPr>
            <a:spLocks noChangeArrowheads="1"/>
          </p:cNvSpPr>
          <p:nvPr/>
        </p:nvSpPr>
        <p:spPr bwMode="auto">
          <a:xfrm>
            <a:off x="2859088" y="4206875"/>
            <a:ext cx="115887" cy="11112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886" name="Rectangle 334"/>
          <p:cNvSpPr>
            <a:spLocks noChangeArrowheads="1"/>
          </p:cNvSpPr>
          <p:nvPr/>
        </p:nvSpPr>
        <p:spPr bwMode="auto">
          <a:xfrm>
            <a:off x="2974975" y="4206875"/>
            <a:ext cx="114300" cy="111125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887" name="Rectangle 335"/>
          <p:cNvSpPr>
            <a:spLocks noChangeArrowheads="1"/>
          </p:cNvSpPr>
          <p:nvPr/>
        </p:nvSpPr>
        <p:spPr bwMode="auto">
          <a:xfrm>
            <a:off x="2974975" y="4206875"/>
            <a:ext cx="114300" cy="11112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888" name="Rectangle 336"/>
          <p:cNvSpPr>
            <a:spLocks noChangeArrowheads="1"/>
          </p:cNvSpPr>
          <p:nvPr/>
        </p:nvSpPr>
        <p:spPr bwMode="auto">
          <a:xfrm>
            <a:off x="3089275" y="4206875"/>
            <a:ext cx="120650" cy="111125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889" name="Rectangle 337"/>
          <p:cNvSpPr>
            <a:spLocks noChangeArrowheads="1"/>
          </p:cNvSpPr>
          <p:nvPr/>
        </p:nvSpPr>
        <p:spPr bwMode="auto">
          <a:xfrm>
            <a:off x="3089275" y="4206875"/>
            <a:ext cx="120650" cy="11112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890" name="Rectangle 338"/>
          <p:cNvSpPr>
            <a:spLocks noChangeArrowheads="1"/>
          </p:cNvSpPr>
          <p:nvPr/>
        </p:nvSpPr>
        <p:spPr bwMode="auto">
          <a:xfrm>
            <a:off x="3209925" y="4206875"/>
            <a:ext cx="120650" cy="111125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891" name="Rectangle 339"/>
          <p:cNvSpPr>
            <a:spLocks noChangeArrowheads="1"/>
          </p:cNvSpPr>
          <p:nvPr/>
        </p:nvSpPr>
        <p:spPr bwMode="auto">
          <a:xfrm>
            <a:off x="3209925" y="4206875"/>
            <a:ext cx="120650" cy="11112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892" name="Rectangle 340"/>
          <p:cNvSpPr>
            <a:spLocks noChangeArrowheads="1"/>
          </p:cNvSpPr>
          <p:nvPr/>
        </p:nvSpPr>
        <p:spPr bwMode="auto">
          <a:xfrm>
            <a:off x="3330575" y="4206875"/>
            <a:ext cx="117475" cy="111125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893" name="Rectangle 341"/>
          <p:cNvSpPr>
            <a:spLocks noChangeArrowheads="1"/>
          </p:cNvSpPr>
          <p:nvPr/>
        </p:nvSpPr>
        <p:spPr bwMode="auto">
          <a:xfrm>
            <a:off x="3330575" y="4206875"/>
            <a:ext cx="117475" cy="11112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894" name="Rectangle 342"/>
          <p:cNvSpPr>
            <a:spLocks noChangeArrowheads="1"/>
          </p:cNvSpPr>
          <p:nvPr/>
        </p:nvSpPr>
        <p:spPr bwMode="auto">
          <a:xfrm>
            <a:off x="3448050" y="4206875"/>
            <a:ext cx="115888" cy="111125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895" name="Rectangle 343"/>
          <p:cNvSpPr>
            <a:spLocks noChangeArrowheads="1"/>
          </p:cNvSpPr>
          <p:nvPr/>
        </p:nvSpPr>
        <p:spPr bwMode="auto">
          <a:xfrm>
            <a:off x="3448050" y="4206875"/>
            <a:ext cx="115888" cy="11112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896" name="Rectangle 344"/>
          <p:cNvSpPr>
            <a:spLocks noChangeArrowheads="1"/>
          </p:cNvSpPr>
          <p:nvPr/>
        </p:nvSpPr>
        <p:spPr bwMode="auto">
          <a:xfrm>
            <a:off x="3563938" y="4206875"/>
            <a:ext cx="117475" cy="111125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897" name="Rectangle 345"/>
          <p:cNvSpPr>
            <a:spLocks noChangeArrowheads="1"/>
          </p:cNvSpPr>
          <p:nvPr/>
        </p:nvSpPr>
        <p:spPr bwMode="auto">
          <a:xfrm>
            <a:off x="3563938" y="4206875"/>
            <a:ext cx="117475" cy="11112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898" name="Rectangle 346"/>
          <p:cNvSpPr>
            <a:spLocks noChangeArrowheads="1"/>
          </p:cNvSpPr>
          <p:nvPr/>
        </p:nvSpPr>
        <p:spPr bwMode="auto">
          <a:xfrm>
            <a:off x="1677988" y="4318000"/>
            <a:ext cx="115887" cy="104775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899" name="Rectangle 347"/>
          <p:cNvSpPr>
            <a:spLocks noChangeArrowheads="1"/>
          </p:cNvSpPr>
          <p:nvPr/>
        </p:nvSpPr>
        <p:spPr bwMode="auto">
          <a:xfrm>
            <a:off x="1677988" y="4318000"/>
            <a:ext cx="115887" cy="10477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900" name="Rectangle 348"/>
          <p:cNvSpPr>
            <a:spLocks noChangeArrowheads="1"/>
          </p:cNvSpPr>
          <p:nvPr/>
        </p:nvSpPr>
        <p:spPr bwMode="auto">
          <a:xfrm>
            <a:off x="1793875" y="4318000"/>
            <a:ext cx="117475" cy="104775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901" name="Rectangle 349"/>
          <p:cNvSpPr>
            <a:spLocks noChangeArrowheads="1"/>
          </p:cNvSpPr>
          <p:nvPr/>
        </p:nvSpPr>
        <p:spPr bwMode="auto">
          <a:xfrm>
            <a:off x="1793875" y="4318000"/>
            <a:ext cx="117475" cy="10477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902" name="Rectangle 350"/>
          <p:cNvSpPr>
            <a:spLocks noChangeArrowheads="1"/>
          </p:cNvSpPr>
          <p:nvPr/>
        </p:nvSpPr>
        <p:spPr bwMode="auto">
          <a:xfrm>
            <a:off x="1911350" y="4318000"/>
            <a:ext cx="117475" cy="104775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903" name="Rectangle 351"/>
          <p:cNvSpPr>
            <a:spLocks noChangeArrowheads="1"/>
          </p:cNvSpPr>
          <p:nvPr/>
        </p:nvSpPr>
        <p:spPr bwMode="auto">
          <a:xfrm>
            <a:off x="1911350" y="4318000"/>
            <a:ext cx="117475" cy="10477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904" name="Rectangle 352"/>
          <p:cNvSpPr>
            <a:spLocks noChangeArrowheads="1"/>
          </p:cNvSpPr>
          <p:nvPr/>
        </p:nvSpPr>
        <p:spPr bwMode="auto">
          <a:xfrm>
            <a:off x="2028825" y="4318000"/>
            <a:ext cx="115888" cy="104775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905" name="Rectangle 353"/>
          <p:cNvSpPr>
            <a:spLocks noChangeArrowheads="1"/>
          </p:cNvSpPr>
          <p:nvPr/>
        </p:nvSpPr>
        <p:spPr bwMode="auto">
          <a:xfrm>
            <a:off x="2028825" y="4318000"/>
            <a:ext cx="115888" cy="10477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906" name="Rectangle 354"/>
          <p:cNvSpPr>
            <a:spLocks noChangeArrowheads="1"/>
          </p:cNvSpPr>
          <p:nvPr/>
        </p:nvSpPr>
        <p:spPr bwMode="auto">
          <a:xfrm>
            <a:off x="2144713" y="4318000"/>
            <a:ext cx="120650" cy="104775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907" name="Rectangle 355"/>
          <p:cNvSpPr>
            <a:spLocks noChangeArrowheads="1"/>
          </p:cNvSpPr>
          <p:nvPr/>
        </p:nvSpPr>
        <p:spPr bwMode="auto">
          <a:xfrm>
            <a:off x="2144713" y="4318000"/>
            <a:ext cx="120650" cy="10477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908" name="Rectangle 356"/>
          <p:cNvSpPr>
            <a:spLocks noChangeArrowheads="1"/>
          </p:cNvSpPr>
          <p:nvPr/>
        </p:nvSpPr>
        <p:spPr bwMode="auto">
          <a:xfrm>
            <a:off x="2265363" y="4318000"/>
            <a:ext cx="117475" cy="104775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909" name="Rectangle 357"/>
          <p:cNvSpPr>
            <a:spLocks noChangeArrowheads="1"/>
          </p:cNvSpPr>
          <p:nvPr/>
        </p:nvSpPr>
        <p:spPr bwMode="auto">
          <a:xfrm>
            <a:off x="2265363" y="4318000"/>
            <a:ext cx="117475" cy="10477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910" name="Rectangle 358"/>
          <p:cNvSpPr>
            <a:spLocks noChangeArrowheads="1"/>
          </p:cNvSpPr>
          <p:nvPr/>
        </p:nvSpPr>
        <p:spPr bwMode="auto">
          <a:xfrm>
            <a:off x="2382838" y="4318000"/>
            <a:ext cx="117475" cy="104775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911" name="Rectangle 359"/>
          <p:cNvSpPr>
            <a:spLocks noChangeArrowheads="1"/>
          </p:cNvSpPr>
          <p:nvPr/>
        </p:nvSpPr>
        <p:spPr bwMode="auto">
          <a:xfrm>
            <a:off x="2382838" y="4318000"/>
            <a:ext cx="117475" cy="10477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912" name="Rectangle 360"/>
          <p:cNvSpPr>
            <a:spLocks noChangeArrowheads="1"/>
          </p:cNvSpPr>
          <p:nvPr/>
        </p:nvSpPr>
        <p:spPr bwMode="auto">
          <a:xfrm>
            <a:off x="2500313" y="4318000"/>
            <a:ext cx="120650" cy="104775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913" name="Rectangle 361"/>
          <p:cNvSpPr>
            <a:spLocks noChangeArrowheads="1"/>
          </p:cNvSpPr>
          <p:nvPr/>
        </p:nvSpPr>
        <p:spPr bwMode="auto">
          <a:xfrm>
            <a:off x="2500313" y="4318000"/>
            <a:ext cx="120650" cy="10477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914" name="Rectangle 362"/>
          <p:cNvSpPr>
            <a:spLocks noChangeArrowheads="1"/>
          </p:cNvSpPr>
          <p:nvPr/>
        </p:nvSpPr>
        <p:spPr bwMode="auto">
          <a:xfrm>
            <a:off x="2620963" y="4318000"/>
            <a:ext cx="117475" cy="104775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915" name="Rectangle 363"/>
          <p:cNvSpPr>
            <a:spLocks noChangeArrowheads="1"/>
          </p:cNvSpPr>
          <p:nvPr/>
        </p:nvSpPr>
        <p:spPr bwMode="auto">
          <a:xfrm>
            <a:off x="2620963" y="4318000"/>
            <a:ext cx="117475" cy="10477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916" name="Rectangle 364"/>
          <p:cNvSpPr>
            <a:spLocks noChangeArrowheads="1"/>
          </p:cNvSpPr>
          <p:nvPr/>
        </p:nvSpPr>
        <p:spPr bwMode="auto">
          <a:xfrm>
            <a:off x="2738438" y="4318000"/>
            <a:ext cx="120650" cy="104775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917" name="Rectangle 365"/>
          <p:cNvSpPr>
            <a:spLocks noChangeArrowheads="1"/>
          </p:cNvSpPr>
          <p:nvPr/>
        </p:nvSpPr>
        <p:spPr bwMode="auto">
          <a:xfrm>
            <a:off x="2738438" y="4318000"/>
            <a:ext cx="120650" cy="10477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918" name="Rectangle 366"/>
          <p:cNvSpPr>
            <a:spLocks noChangeArrowheads="1"/>
          </p:cNvSpPr>
          <p:nvPr/>
        </p:nvSpPr>
        <p:spPr bwMode="auto">
          <a:xfrm>
            <a:off x="2859088" y="4318000"/>
            <a:ext cx="115887" cy="104775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919" name="Rectangle 367"/>
          <p:cNvSpPr>
            <a:spLocks noChangeArrowheads="1"/>
          </p:cNvSpPr>
          <p:nvPr/>
        </p:nvSpPr>
        <p:spPr bwMode="auto">
          <a:xfrm>
            <a:off x="2859088" y="4318000"/>
            <a:ext cx="115887" cy="10477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920" name="Rectangle 368"/>
          <p:cNvSpPr>
            <a:spLocks noChangeArrowheads="1"/>
          </p:cNvSpPr>
          <p:nvPr/>
        </p:nvSpPr>
        <p:spPr bwMode="auto">
          <a:xfrm>
            <a:off x="2974975" y="4318000"/>
            <a:ext cx="114300" cy="104775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921" name="Rectangle 369"/>
          <p:cNvSpPr>
            <a:spLocks noChangeArrowheads="1"/>
          </p:cNvSpPr>
          <p:nvPr/>
        </p:nvSpPr>
        <p:spPr bwMode="auto">
          <a:xfrm>
            <a:off x="2974975" y="4318000"/>
            <a:ext cx="114300" cy="10477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922" name="Rectangle 370"/>
          <p:cNvSpPr>
            <a:spLocks noChangeArrowheads="1"/>
          </p:cNvSpPr>
          <p:nvPr/>
        </p:nvSpPr>
        <p:spPr bwMode="auto">
          <a:xfrm>
            <a:off x="3089275" y="4318000"/>
            <a:ext cx="120650" cy="104775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923" name="Rectangle 371"/>
          <p:cNvSpPr>
            <a:spLocks noChangeArrowheads="1"/>
          </p:cNvSpPr>
          <p:nvPr/>
        </p:nvSpPr>
        <p:spPr bwMode="auto">
          <a:xfrm>
            <a:off x="3089275" y="4318000"/>
            <a:ext cx="120650" cy="10477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924" name="Rectangle 372"/>
          <p:cNvSpPr>
            <a:spLocks noChangeArrowheads="1"/>
          </p:cNvSpPr>
          <p:nvPr/>
        </p:nvSpPr>
        <p:spPr bwMode="auto">
          <a:xfrm>
            <a:off x="3209925" y="4318000"/>
            <a:ext cx="120650" cy="104775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925" name="Rectangle 373"/>
          <p:cNvSpPr>
            <a:spLocks noChangeArrowheads="1"/>
          </p:cNvSpPr>
          <p:nvPr/>
        </p:nvSpPr>
        <p:spPr bwMode="auto">
          <a:xfrm>
            <a:off x="3209925" y="4318000"/>
            <a:ext cx="120650" cy="10477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926" name="Rectangle 374"/>
          <p:cNvSpPr>
            <a:spLocks noChangeArrowheads="1"/>
          </p:cNvSpPr>
          <p:nvPr/>
        </p:nvSpPr>
        <p:spPr bwMode="auto">
          <a:xfrm>
            <a:off x="3330575" y="4318000"/>
            <a:ext cx="117475" cy="104775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927" name="Rectangle 375"/>
          <p:cNvSpPr>
            <a:spLocks noChangeArrowheads="1"/>
          </p:cNvSpPr>
          <p:nvPr/>
        </p:nvSpPr>
        <p:spPr bwMode="auto">
          <a:xfrm>
            <a:off x="3330575" y="4318000"/>
            <a:ext cx="117475" cy="10477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928" name="Rectangle 376"/>
          <p:cNvSpPr>
            <a:spLocks noChangeArrowheads="1"/>
          </p:cNvSpPr>
          <p:nvPr/>
        </p:nvSpPr>
        <p:spPr bwMode="auto">
          <a:xfrm>
            <a:off x="3448050" y="4318000"/>
            <a:ext cx="115888" cy="104775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929" name="Rectangle 377"/>
          <p:cNvSpPr>
            <a:spLocks noChangeArrowheads="1"/>
          </p:cNvSpPr>
          <p:nvPr/>
        </p:nvSpPr>
        <p:spPr bwMode="auto">
          <a:xfrm>
            <a:off x="3448050" y="4318000"/>
            <a:ext cx="115888" cy="10477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930" name="Rectangle 378"/>
          <p:cNvSpPr>
            <a:spLocks noChangeArrowheads="1"/>
          </p:cNvSpPr>
          <p:nvPr/>
        </p:nvSpPr>
        <p:spPr bwMode="auto">
          <a:xfrm>
            <a:off x="3563938" y="4318000"/>
            <a:ext cx="117475" cy="104775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931" name="Rectangle 379"/>
          <p:cNvSpPr>
            <a:spLocks noChangeArrowheads="1"/>
          </p:cNvSpPr>
          <p:nvPr/>
        </p:nvSpPr>
        <p:spPr bwMode="auto">
          <a:xfrm>
            <a:off x="3563938" y="4318000"/>
            <a:ext cx="117475" cy="10477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932" name="Rectangle 380"/>
          <p:cNvSpPr>
            <a:spLocks noChangeArrowheads="1"/>
          </p:cNvSpPr>
          <p:nvPr/>
        </p:nvSpPr>
        <p:spPr bwMode="auto">
          <a:xfrm>
            <a:off x="1677988" y="4422775"/>
            <a:ext cx="115887" cy="106363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933" name="Rectangle 381"/>
          <p:cNvSpPr>
            <a:spLocks noChangeArrowheads="1"/>
          </p:cNvSpPr>
          <p:nvPr/>
        </p:nvSpPr>
        <p:spPr bwMode="auto">
          <a:xfrm>
            <a:off x="1677988" y="4422775"/>
            <a:ext cx="115887" cy="106363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934" name="Rectangle 382"/>
          <p:cNvSpPr>
            <a:spLocks noChangeArrowheads="1"/>
          </p:cNvSpPr>
          <p:nvPr/>
        </p:nvSpPr>
        <p:spPr bwMode="auto">
          <a:xfrm>
            <a:off x="1793875" y="4422775"/>
            <a:ext cx="117475" cy="106363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935" name="Rectangle 383"/>
          <p:cNvSpPr>
            <a:spLocks noChangeArrowheads="1"/>
          </p:cNvSpPr>
          <p:nvPr/>
        </p:nvSpPr>
        <p:spPr bwMode="auto">
          <a:xfrm>
            <a:off x="1793875" y="4422775"/>
            <a:ext cx="117475" cy="106363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936" name="Rectangle 384"/>
          <p:cNvSpPr>
            <a:spLocks noChangeArrowheads="1"/>
          </p:cNvSpPr>
          <p:nvPr/>
        </p:nvSpPr>
        <p:spPr bwMode="auto">
          <a:xfrm>
            <a:off x="1911350" y="4422775"/>
            <a:ext cx="117475" cy="106363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937" name="Rectangle 385"/>
          <p:cNvSpPr>
            <a:spLocks noChangeArrowheads="1"/>
          </p:cNvSpPr>
          <p:nvPr/>
        </p:nvSpPr>
        <p:spPr bwMode="auto">
          <a:xfrm>
            <a:off x="1911350" y="4422775"/>
            <a:ext cx="117475" cy="106363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938" name="Rectangle 386"/>
          <p:cNvSpPr>
            <a:spLocks noChangeArrowheads="1"/>
          </p:cNvSpPr>
          <p:nvPr/>
        </p:nvSpPr>
        <p:spPr bwMode="auto">
          <a:xfrm>
            <a:off x="2028825" y="4422775"/>
            <a:ext cx="115888" cy="106363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939" name="Rectangle 387"/>
          <p:cNvSpPr>
            <a:spLocks noChangeArrowheads="1"/>
          </p:cNvSpPr>
          <p:nvPr/>
        </p:nvSpPr>
        <p:spPr bwMode="auto">
          <a:xfrm>
            <a:off x="2028825" y="4422775"/>
            <a:ext cx="115888" cy="106363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940" name="Rectangle 388"/>
          <p:cNvSpPr>
            <a:spLocks noChangeArrowheads="1"/>
          </p:cNvSpPr>
          <p:nvPr/>
        </p:nvSpPr>
        <p:spPr bwMode="auto">
          <a:xfrm>
            <a:off x="2144713" y="4422775"/>
            <a:ext cx="120650" cy="106363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941" name="Rectangle 389"/>
          <p:cNvSpPr>
            <a:spLocks noChangeArrowheads="1"/>
          </p:cNvSpPr>
          <p:nvPr/>
        </p:nvSpPr>
        <p:spPr bwMode="auto">
          <a:xfrm>
            <a:off x="2144713" y="4422775"/>
            <a:ext cx="120650" cy="106363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942" name="Rectangle 390"/>
          <p:cNvSpPr>
            <a:spLocks noChangeArrowheads="1"/>
          </p:cNvSpPr>
          <p:nvPr/>
        </p:nvSpPr>
        <p:spPr bwMode="auto">
          <a:xfrm>
            <a:off x="2265363" y="4422775"/>
            <a:ext cx="117475" cy="106363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943" name="Rectangle 391"/>
          <p:cNvSpPr>
            <a:spLocks noChangeArrowheads="1"/>
          </p:cNvSpPr>
          <p:nvPr/>
        </p:nvSpPr>
        <p:spPr bwMode="auto">
          <a:xfrm>
            <a:off x="2265363" y="4422775"/>
            <a:ext cx="117475" cy="106363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944" name="Rectangle 392"/>
          <p:cNvSpPr>
            <a:spLocks noChangeArrowheads="1"/>
          </p:cNvSpPr>
          <p:nvPr/>
        </p:nvSpPr>
        <p:spPr bwMode="auto">
          <a:xfrm>
            <a:off x="2382838" y="4422775"/>
            <a:ext cx="117475" cy="106363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945" name="Rectangle 393"/>
          <p:cNvSpPr>
            <a:spLocks noChangeArrowheads="1"/>
          </p:cNvSpPr>
          <p:nvPr/>
        </p:nvSpPr>
        <p:spPr bwMode="auto">
          <a:xfrm>
            <a:off x="2382838" y="4422775"/>
            <a:ext cx="117475" cy="106363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946" name="Rectangle 394"/>
          <p:cNvSpPr>
            <a:spLocks noChangeArrowheads="1"/>
          </p:cNvSpPr>
          <p:nvPr/>
        </p:nvSpPr>
        <p:spPr bwMode="auto">
          <a:xfrm>
            <a:off x="2500313" y="4422775"/>
            <a:ext cx="120650" cy="106363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947" name="Rectangle 395"/>
          <p:cNvSpPr>
            <a:spLocks noChangeArrowheads="1"/>
          </p:cNvSpPr>
          <p:nvPr/>
        </p:nvSpPr>
        <p:spPr bwMode="auto">
          <a:xfrm>
            <a:off x="2500313" y="4422775"/>
            <a:ext cx="120650" cy="106363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948" name="Rectangle 396"/>
          <p:cNvSpPr>
            <a:spLocks noChangeArrowheads="1"/>
          </p:cNvSpPr>
          <p:nvPr/>
        </p:nvSpPr>
        <p:spPr bwMode="auto">
          <a:xfrm>
            <a:off x="2620963" y="4422775"/>
            <a:ext cx="117475" cy="106363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949" name="Rectangle 397"/>
          <p:cNvSpPr>
            <a:spLocks noChangeArrowheads="1"/>
          </p:cNvSpPr>
          <p:nvPr/>
        </p:nvSpPr>
        <p:spPr bwMode="auto">
          <a:xfrm>
            <a:off x="2620963" y="4422775"/>
            <a:ext cx="117475" cy="106363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950" name="Rectangle 398"/>
          <p:cNvSpPr>
            <a:spLocks noChangeArrowheads="1"/>
          </p:cNvSpPr>
          <p:nvPr/>
        </p:nvSpPr>
        <p:spPr bwMode="auto">
          <a:xfrm>
            <a:off x="2738438" y="4422775"/>
            <a:ext cx="120650" cy="107950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951" name="Rectangle 399"/>
          <p:cNvSpPr>
            <a:spLocks noChangeArrowheads="1"/>
          </p:cNvSpPr>
          <p:nvPr/>
        </p:nvSpPr>
        <p:spPr bwMode="auto">
          <a:xfrm>
            <a:off x="2738438" y="4422775"/>
            <a:ext cx="120650" cy="107950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952" name="Rectangle 400"/>
          <p:cNvSpPr>
            <a:spLocks noChangeArrowheads="1"/>
          </p:cNvSpPr>
          <p:nvPr/>
        </p:nvSpPr>
        <p:spPr bwMode="auto">
          <a:xfrm>
            <a:off x="2859088" y="4422775"/>
            <a:ext cx="117475" cy="107950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953" name="Rectangle 401"/>
          <p:cNvSpPr>
            <a:spLocks noChangeArrowheads="1"/>
          </p:cNvSpPr>
          <p:nvPr/>
        </p:nvSpPr>
        <p:spPr bwMode="auto">
          <a:xfrm>
            <a:off x="2859088" y="4422775"/>
            <a:ext cx="117475" cy="107950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954" name="Rectangle 402"/>
          <p:cNvSpPr>
            <a:spLocks noChangeArrowheads="1"/>
          </p:cNvSpPr>
          <p:nvPr/>
        </p:nvSpPr>
        <p:spPr bwMode="auto">
          <a:xfrm>
            <a:off x="2976563" y="4422775"/>
            <a:ext cx="112712" cy="107950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955" name="Rectangle 403"/>
          <p:cNvSpPr>
            <a:spLocks noChangeArrowheads="1"/>
          </p:cNvSpPr>
          <p:nvPr/>
        </p:nvSpPr>
        <p:spPr bwMode="auto">
          <a:xfrm>
            <a:off x="2976563" y="4422775"/>
            <a:ext cx="112712" cy="107950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956" name="Rectangle 404"/>
          <p:cNvSpPr>
            <a:spLocks noChangeArrowheads="1"/>
          </p:cNvSpPr>
          <p:nvPr/>
        </p:nvSpPr>
        <p:spPr bwMode="auto">
          <a:xfrm>
            <a:off x="3089275" y="4422775"/>
            <a:ext cx="120650" cy="107950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957" name="Rectangle 405"/>
          <p:cNvSpPr>
            <a:spLocks noChangeArrowheads="1"/>
          </p:cNvSpPr>
          <p:nvPr/>
        </p:nvSpPr>
        <p:spPr bwMode="auto">
          <a:xfrm>
            <a:off x="3089275" y="4422775"/>
            <a:ext cx="120650" cy="107950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958" name="Rectangle 406"/>
          <p:cNvSpPr>
            <a:spLocks noChangeArrowheads="1"/>
          </p:cNvSpPr>
          <p:nvPr/>
        </p:nvSpPr>
        <p:spPr bwMode="auto">
          <a:xfrm>
            <a:off x="3209925" y="4422775"/>
            <a:ext cx="120650" cy="107950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959" name="Rectangle 407"/>
          <p:cNvSpPr>
            <a:spLocks noChangeArrowheads="1"/>
          </p:cNvSpPr>
          <p:nvPr/>
        </p:nvSpPr>
        <p:spPr bwMode="auto">
          <a:xfrm>
            <a:off x="3209925" y="4422775"/>
            <a:ext cx="120650" cy="107950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960" name="Rectangle 408"/>
          <p:cNvSpPr>
            <a:spLocks noChangeArrowheads="1"/>
          </p:cNvSpPr>
          <p:nvPr/>
        </p:nvSpPr>
        <p:spPr bwMode="auto">
          <a:xfrm>
            <a:off x="3330575" y="4422775"/>
            <a:ext cx="117475" cy="107950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961" name="Rectangle 409"/>
          <p:cNvSpPr>
            <a:spLocks noChangeArrowheads="1"/>
          </p:cNvSpPr>
          <p:nvPr/>
        </p:nvSpPr>
        <p:spPr bwMode="auto">
          <a:xfrm>
            <a:off x="3330575" y="4422775"/>
            <a:ext cx="117475" cy="107950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962" name="Rectangle 410"/>
          <p:cNvSpPr>
            <a:spLocks noChangeArrowheads="1"/>
          </p:cNvSpPr>
          <p:nvPr/>
        </p:nvSpPr>
        <p:spPr bwMode="auto">
          <a:xfrm>
            <a:off x="3448050" y="4422775"/>
            <a:ext cx="115888" cy="107950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963" name="Rectangle 411"/>
          <p:cNvSpPr>
            <a:spLocks noChangeArrowheads="1"/>
          </p:cNvSpPr>
          <p:nvPr/>
        </p:nvSpPr>
        <p:spPr bwMode="auto">
          <a:xfrm>
            <a:off x="3448050" y="4422775"/>
            <a:ext cx="115888" cy="107950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964" name="Rectangle 412"/>
          <p:cNvSpPr>
            <a:spLocks noChangeArrowheads="1"/>
          </p:cNvSpPr>
          <p:nvPr/>
        </p:nvSpPr>
        <p:spPr bwMode="auto">
          <a:xfrm>
            <a:off x="3563938" y="4422775"/>
            <a:ext cx="117475" cy="107950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965" name="Rectangle 413"/>
          <p:cNvSpPr>
            <a:spLocks noChangeArrowheads="1"/>
          </p:cNvSpPr>
          <p:nvPr/>
        </p:nvSpPr>
        <p:spPr bwMode="auto">
          <a:xfrm>
            <a:off x="3563938" y="4422775"/>
            <a:ext cx="117475" cy="107950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966" name="Rectangle 414"/>
          <p:cNvSpPr>
            <a:spLocks noChangeArrowheads="1"/>
          </p:cNvSpPr>
          <p:nvPr/>
        </p:nvSpPr>
        <p:spPr bwMode="auto">
          <a:xfrm>
            <a:off x="1677988" y="4530725"/>
            <a:ext cx="117475" cy="111125"/>
          </a:xfrm>
          <a:prstGeom prst="rect">
            <a:avLst/>
          </a:prstGeom>
          <a:solidFill>
            <a:srgbClr val="99FF99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967" name="Rectangle 415"/>
          <p:cNvSpPr>
            <a:spLocks noChangeArrowheads="1"/>
          </p:cNvSpPr>
          <p:nvPr/>
        </p:nvSpPr>
        <p:spPr bwMode="auto">
          <a:xfrm>
            <a:off x="1677988" y="4530725"/>
            <a:ext cx="117475" cy="111125"/>
          </a:xfrm>
          <a:prstGeom prst="rect">
            <a:avLst/>
          </a:prstGeom>
          <a:solidFill>
            <a:srgbClr val="99FF99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968" name="Rectangle 416"/>
          <p:cNvSpPr>
            <a:spLocks noChangeArrowheads="1"/>
          </p:cNvSpPr>
          <p:nvPr/>
        </p:nvSpPr>
        <p:spPr bwMode="auto">
          <a:xfrm>
            <a:off x="1795463" y="4530725"/>
            <a:ext cx="115887" cy="111125"/>
          </a:xfrm>
          <a:prstGeom prst="rect">
            <a:avLst/>
          </a:prstGeom>
          <a:solidFill>
            <a:srgbClr val="99FF99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969" name="Rectangle 417"/>
          <p:cNvSpPr>
            <a:spLocks noChangeArrowheads="1"/>
          </p:cNvSpPr>
          <p:nvPr/>
        </p:nvSpPr>
        <p:spPr bwMode="auto">
          <a:xfrm>
            <a:off x="1795463" y="4530725"/>
            <a:ext cx="115887" cy="111125"/>
          </a:xfrm>
          <a:prstGeom prst="rect">
            <a:avLst/>
          </a:prstGeom>
          <a:solidFill>
            <a:srgbClr val="99FF99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970" name="Rectangle 418"/>
          <p:cNvSpPr>
            <a:spLocks noChangeArrowheads="1"/>
          </p:cNvSpPr>
          <p:nvPr/>
        </p:nvSpPr>
        <p:spPr bwMode="auto">
          <a:xfrm>
            <a:off x="1911350" y="4530725"/>
            <a:ext cx="117475" cy="111125"/>
          </a:xfrm>
          <a:prstGeom prst="rect">
            <a:avLst/>
          </a:prstGeom>
          <a:solidFill>
            <a:srgbClr val="99FF99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971" name="Rectangle 419"/>
          <p:cNvSpPr>
            <a:spLocks noChangeArrowheads="1"/>
          </p:cNvSpPr>
          <p:nvPr/>
        </p:nvSpPr>
        <p:spPr bwMode="auto">
          <a:xfrm>
            <a:off x="1911350" y="4530725"/>
            <a:ext cx="117475" cy="111125"/>
          </a:xfrm>
          <a:prstGeom prst="rect">
            <a:avLst/>
          </a:prstGeom>
          <a:solidFill>
            <a:srgbClr val="99FF99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972" name="Rectangle 420"/>
          <p:cNvSpPr>
            <a:spLocks noChangeArrowheads="1"/>
          </p:cNvSpPr>
          <p:nvPr/>
        </p:nvSpPr>
        <p:spPr bwMode="auto">
          <a:xfrm>
            <a:off x="2028825" y="4530725"/>
            <a:ext cx="117475" cy="111125"/>
          </a:xfrm>
          <a:prstGeom prst="rect">
            <a:avLst/>
          </a:prstGeom>
          <a:solidFill>
            <a:srgbClr val="99FF99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973" name="Rectangle 421"/>
          <p:cNvSpPr>
            <a:spLocks noChangeArrowheads="1"/>
          </p:cNvSpPr>
          <p:nvPr/>
        </p:nvSpPr>
        <p:spPr bwMode="auto">
          <a:xfrm>
            <a:off x="2028825" y="4530725"/>
            <a:ext cx="117475" cy="111125"/>
          </a:xfrm>
          <a:prstGeom prst="rect">
            <a:avLst/>
          </a:prstGeom>
          <a:solidFill>
            <a:srgbClr val="99FF99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974" name="Rectangle 422"/>
          <p:cNvSpPr>
            <a:spLocks noChangeArrowheads="1"/>
          </p:cNvSpPr>
          <p:nvPr/>
        </p:nvSpPr>
        <p:spPr bwMode="auto">
          <a:xfrm>
            <a:off x="2146300" y="4530725"/>
            <a:ext cx="120650" cy="111125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975" name="Rectangle 423"/>
          <p:cNvSpPr>
            <a:spLocks noChangeArrowheads="1"/>
          </p:cNvSpPr>
          <p:nvPr/>
        </p:nvSpPr>
        <p:spPr bwMode="auto">
          <a:xfrm>
            <a:off x="2146300" y="4530725"/>
            <a:ext cx="120650" cy="11112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976" name="Rectangle 424"/>
          <p:cNvSpPr>
            <a:spLocks noChangeArrowheads="1"/>
          </p:cNvSpPr>
          <p:nvPr/>
        </p:nvSpPr>
        <p:spPr bwMode="auto">
          <a:xfrm>
            <a:off x="2266950" y="4530725"/>
            <a:ext cx="115888" cy="111125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977" name="Rectangle 425"/>
          <p:cNvSpPr>
            <a:spLocks noChangeArrowheads="1"/>
          </p:cNvSpPr>
          <p:nvPr/>
        </p:nvSpPr>
        <p:spPr bwMode="auto">
          <a:xfrm>
            <a:off x="2266950" y="4530725"/>
            <a:ext cx="115888" cy="11112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978" name="Rectangle 426"/>
          <p:cNvSpPr>
            <a:spLocks noChangeArrowheads="1"/>
          </p:cNvSpPr>
          <p:nvPr/>
        </p:nvSpPr>
        <p:spPr bwMode="auto">
          <a:xfrm>
            <a:off x="2382838" y="4530725"/>
            <a:ext cx="117475" cy="111125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979" name="Rectangle 427"/>
          <p:cNvSpPr>
            <a:spLocks noChangeArrowheads="1"/>
          </p:cNvSpPr>
          <p:nvPr/>
        </p:nvSpPr>
        <p:spPr bwMode="auto">
          <a:xfrm>
            <a:off x="2382838" y="4530725"/>
            <a:ext cx="117475" cy="11112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980" name="Rectangle 428"/>
          <p:cNvSpPr>
            <a:spLocks noChangeArrowheads="1"/>
          </p:cNvSpPr>
          <p:nvPr/>
        </p:nvSpPr>
        <p:spPr bwMode="auto">
          <a:xfrm>
            <a:off x="2500313" y="4530725"/>
            <a:ext cx="120650" cy="111125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981" name="Rectangle 429"/>
          <p:cNvSpPr>
            <a:spLocks noChangeArrowheads="1"/>
          </p:cNvSpPr>
          <p:nvPr/>
        </p:nvSpPr>
        <p:spPr bwMode="auto">
          <a:xfrm>
            <a:off x="2500313" y="4530725"/>
            <a:ext cx="120650" cy="11112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982" name="Rectangle 430"/>
          <p:cNvSpPr>
            <a:spLocks noChangeArrowheads="1"/>
          </p:cNvSpPr>
          <p:nvPr/>
        </p:nvSpPr>
        <p:spPr bwMode="auto">
          <a:xfrm>
            <a:off x="2620963" y="4530725"/>
            <a:ext cx="117475" cy="111125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983" name="Rectangle 431"/>
          <p:cNvSpPr>
            <a:spLocks noChangeArrowheads="1"/>
          </p:cNvSpPr>
          <p:nvPr/>
        </p:nvSpPr>
        <p:spPr bwMode="auto">
          <a:xfrm>
            <a:off x="2620963" y="4530725"/>
            <a:ext cx="117475" cy="11112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984" name="Rectangle 432"/>
          <p:cNvSpPr>
            <a:spLocks noChangeArrowheads="1"/>
          </p:cNvSpPr>
          <p:nvPr/>
        </p:nvSpPr>
        <p:spPr bwMode="auto">
          <a:xfrm>
            <a:off x="2738438" y="4530725"/>
            <a:ext cx="120650" cy="111125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985" name="Rectangle 433"/>
          <p:cNvSpPr>
            <a:spLocks noChangeArrowheads="1"/>
          </p:cNvSpPr>
          <p:nvPr/>
        </p:nvSpPr>
        <p:spPr bwMode="auto">
          <a:xfrm>
            <a:off x="2738438" y="4530725"/>
            <a:ext cx="120650" cy="11112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986" name="Rectangle 434"/>
          <p:cNvSpPr>
            <a:spLocks noChangeArrowheads="1"/>
          </p:cNvSpPr>
          <p:nvPr/>
        </p:nvSpPr>
        <p:spPr bwMode="auto">
          <a:xfrm>
            <a:off x="2859088" y="4530725"/>
            <a:ext cx="117475" cy="111125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987" name="Rectangle 435"/>
          <p:cNvSpPr>
            <a:spLocks noChangeArrowheads="1"/>
          </p:cNvSpPr>
          <p:nvPr/>
        </p:nvSpPr>
        <p:spPr bwMode="auto">
          <a:xfrm>
            <a:off x="2859088" y="4530725"/>
            <a:ext cx="117475" cy="11112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988" name="Rectangle 436"/>
          <p:cNvSpPr>
            <a:spLocks noChangeArrowheads="1"/>
          </p:cNvSpPr>
          <p:nvPr/>
        </p:nvSpPr>
        <p:spPr bwMode="auto">
          <a:xfrm>
            <a:off x="2976563" y="4530725"/>
            <a:ext cx="112712" cy="111125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989" name="Rectangle 437"/>
          <p:cNvSpPr>
            <a:spLocks noChangeArrowheads="1"/>
          </p:cNvSpPr>
          <p:nvPr/>
        </p:nvSpPr>
        <p:spPr bwMode="auto">
          <a:xfrm>
            <a:off x="2976563" y="4530725"/>
            <a:ext cx="112712" cy="11112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990" name="Rectangle 438"/>
          <p:cNvSpPr>
            <a:spLocks noChangeArrowheads="1"/>
          </p:cNvSpPr>
          <p:nvPr/>
        </p:nvSpPr>
        <p:spPr bwMode="auto">
          <a:xfrm>
            <a:off x="3089275" y="4530725"/>
            <a:ext cx="120650" cy="111125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991" name="Rectangle 439"/>
          <p:cNvSpPr>
            <a:spLocks noChangeArrowheads="1"/>
          </p:cNvSpPr>
          <p:nvPr/>
        </p:nvSpPr>
        <p:spPr bwMode="auto">
          <a:xfrm>
            <a:off x="3089275" y="4530725"/>
            <a:ext cx="120650" cy="11112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992" name="Rectangle 440"/>
          <p:cNvSpPr>
            <a:spLocks noChangeArrowheads="1"/>
          </p:cNvSpPr>
          <p:nvPr/>
        </p:nvSpPr>
        <p:spPr bwMode="auto">
          <a:xfrm>
            <a:off x="3209925" y="4530725"/>
            <a:ext cx="120650" cy="111125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993" name="Rectangle 441"/>
          <p:cNvSpPr>
            <a:spLocks noChangeArrowheads="1"/>
          </p:cNvSpPr>
          <p:nvPr/>
        </p:nvSpPr>
        <p:spPr bwMode="auto">
          <a:xfrm>
            <a:off x="3209925" y="4530725"/>
            <a:ext cx="120650" cy="11112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994" name="Rectangle 442"/>
          <p:cNvSpPr>
            <a:spLocks noChangeArrowheads="1"/>
          </p:cNvSpPr>
          <p:nvPr/>
        </p:nvSpPr>
        <p:spPr bwMode="auto">
          <a:xfrm>
            <a:off x="3330575" y="4530725"/>
            <a:ext cx="117475" cy="111125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995" name="Rectangle 443"/>
          <p:cNvSpPr>
            <a:spLocks noChangeArrowheads="1"/>
          </p:cNvSpPr>
          <p:nvPr/>
        </p:nvSpPr>
        <p:spPr bwMode="auto">
          <a:xfrm>
            <a:off x="3330575" y="4530725"/>
            <a:ext cx="117475" cy="11112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996" name="Rectangle 444"/>
          <p:cNvSpPr>
            <a:spLocks noChangeArrowheads="1"/>
          </p:cNvSpPr>
          <p:nvPr/>
        </p:nvSpPr>
        <p:spPr bwMode="auto">
          <a:xfrm>
            <a:off x="3448050" y="4530725"/>
            <a:ext cx="115888" cy="111125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997" name="Rectangle 445"/>
          <p:cNvSpPr>
            <a:spLocks noChangeArrowheads="1"/>
          </p:cNvSpPr>
          <p:nvPr/>
        </p:nvSpPr>
        <p:spPr bwMode="auto">
          <a:xfrm>
            <a:off x="3448050" y="4530725"/>
            <a:ext cx="115888" cy="11112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998" name="Rectangle 446"/>
          <p:cNvSpPr>
            <a:spLocks noChangeArrowheads="1"/>
          </p:cNvSpPr>
          <p:nvPr/>
        </p:nvSpPr>
        <p:spPr bwMode="auto">
          <a:xfrm>
            <a:off x="3563938" y="4530725"/>
            <a:ext cx="117475" cy="111125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999" name="Rectangle 447"/>
          <p:cNvSpPr>
            <a:spLocks noChangeArrowheads="1"/>
          </p:cNvSpPr>
          <p:nvPr/>
        </p:nvSpPr>
        <p:spPr bwMode="auto">
          <a:xfrm>
            <a:off x="3563938" y="4530725"/>
            <a:ext cx="117475" cy="11112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000" name="Rectangle 448"/>
          <p:cNvSpPr>
            <a:spLocks noChangeArrowheads="1"/>
          </p:cNvSpPr>
          <p:nvPr/>
        </p:nvSpPr>
        <p:spPr bwMode="auto">
          <a:xfrm>
            <a:off x="1677988" y="4641850"/>
            <a:ext cx="117475" cy="104775"/>
          </a:xfrm>
          <a:prstGeom prst="rect">
            <a:avLst/>
          </a:prstGeom>
          <a:solidFill>
            <a:srgbClr val="99FF99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001" name="Rectangle 449"/>
          <p:cNvSpPr>
            <a:spLocks noChangeArrowheads="1"/>
          </p:cNvSpPr>
          <p:nvPr/>
        </p:nvSpPr>
        <p:spPr bwMode="auto">
          <a:xfrm>
            <a:off x="1677988" y="4641850"/>
            <a:ext cx="117475" cy="104775"/>
          </a:xfrm>
          <a:prstGeom prst="rect">
            <a:avLst/>
          </a:prstGeom>
          <a:solidFill>
            <a:srgbClr val="99FF99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002" name="Rectangle 450"/>
          <p:cNvSpPr>
            <a:spLocks noChangeArrowheads="1"/>
          </p:cNvSpPr>
          <p:nvPr/>
        </p:nvSpPr>
        <p:spPr bwMode="auto">
          <a:xfrm>
            <a:off x="1795463" y="4641850"/>
            <a:ext cx="115887" cy="104775"/>
          </a:xfrm>
          <a:prstGeom prst="rect">
            <a:avLst/>
          </a:prstGeom>
          <a:solidFill>
            <a:srgbClr val="99FF99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003" name="Rectangle 451"/>
          <p:cNvSpPr>
            <a:spLocks noChangeArrowheads="1"/>
          </p:cNvSpPr>
          <p:nvPr/>
        </p:nvSpPr>
        <p:spPr bwMode="auto">
          <a:xfrm>
            <a:off x="1795463" y="4641850"/>
            <a:ext cx="115887" cy="104775"/>
          </a:xfrm>
          <a:prstGeom prst="rect">
            <a:avLst/>
          </a:prstGeom>
          <a:solidFill>
            <a:srgbClr val="99FF99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004" name="Rectangle 452"/>
          <p:cNvSpPr>
            <a:spLocks noChangeArrowheads="1"/>
          </p:cNvSpPr>
          <p:nvPr/>
        </p:nvSpPr>
        <p:spPr bwMode="auto">
          <a:xfrm>
            <a:off x="1911350" y="4641850"/>
            <a:ext cx="117475" cy="104775"/>
          </a:xfrm>
          <a:prstGeom prst="rect">
            <a:avLst/>
          </a:prstGeom>
          <a:solidFill>
            <a:srgbClr val="99FF99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005" name="Rectangle 453"/>
          <p:cNvSpPr>
            <a:spLocks noChangeArrowheads="1"/>
          </p:cNvSpPr>
          <p:nvPr/>
        </p:nvSpPr>
        <p:spPr bwMode="auto">
          <a:xfrm>
            <a:off x="1911350" y="4641850"/>
            <a:ext cx="117475" cy="104775"/>
          </a:xfrm>
          <a:prstGeom prst="rect">
            <a:avLst/>
          </a:prstGeom>
          <a:solidFill>
            <a:srgbClr val="99FF99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006" name="Rectangle 454"/>
          <p:cNvSpPr>
            <a:spLocks noChangeArrowheads="1"/>
          </p:cNvSpPr>
          <p:nvPr/>
        </p:nvSpPr>
        <p:spPr bwMode="auto">
          <a:xfrm>
            <a:off x="2028825" y="4641850"/>
            <a:ext cx="117475" cy="104775"/>
          </a:xfrm>
          <a:prstGeom prst="rect">
            <a:avLst/>
          </a:prstGeom>
          <a:solidFill>
            <a:srgbClr val="99FF99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007" name="Rectangle 455"/>
          <p:cNvSpPr>
            <a:spLocks noChangeArrowheads="1"/>
          </p:cNvSpPr>
          <p:nvPr/>
        </p:nvSpPr>
        <p:spPr bwMode="auto">
          <a:xfrm>
            <a:off x="2028825" y="4641850"/>
            <a:ext cx="117475" cy="104775"/>
          </a:xfrm>
          <a:prstGeom prst="rect">
            <a:avLst/>
          </a:prstGeom>
          <a:solidFill>
            <a:srgbClr val="99FF99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008" name="Rectangle 456"/>
          <p:cNvSpPr>
            <a:spLocks noChangeArrowheads="1"/>
          </p:cNvSpPr>
          <p:nvPr/>
        </p:nvSpPr>
        <p:spPr bwMode="auto">
          <a:xfrm>
            <a:off x="2146300" y="4641850"/>
            <a:ext cx="120650" cy="104775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009" name="Rectangle 457"/>
          <p:cNvSpPr>
            <a:spLocks noChangeArrowheads="1"/>
          </p:cNvSpPr>
          <p:nvPr/>
        </p:nvSpPr>
        <p:spPr bwMode="auto">
          <a:xfrm>
            <a:off x="2146300" y="4641850"/>
            <a:ext cx="120650" cy="10477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010" name="Rectangle 458"/>
          <p:cNvSpPr>
            <a:spLocks noChangeArrowheads="1"/>
          </p:cNvSpPr>
          <p:nvPr/>
        </p:nvSpPr>
        <p:spPr bwMode="auto">
          <a:xfrm>
            <a:off x="2266950" y="4641850"/>
            <a:ext cx="115888" cy="104775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011" name="Rectangle 459"/>
          <p:cNvSpPr>
            <a:spLocks noChangeArrowheads="1"/>
          </p:cNvSpPr>
          <p:nvPr/>
        </p:nvSpPr>
        <p:spPr bwMode="auto">
          <a:xfrm>
            <a:off x="2266950" y="4641850"/>
            <a:ext cx="115888" cy="10477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012" name="Rectangle 460"/>
          <p:cNvSpPr>
            <a:spLocks noChangeArrowheads="1"/>
          </p:cNvSpPr>
          <p:nvPr/>
        </p:nvSpPr>
        <p:spPr bwMode="auto">
          <a:xfrm>
            <a:off x="2382838" y="4641850"/>
            <a:ext cx="117475" cy="104775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013" name="Rectangle 461"/>
          <p:cNvSpPr>
            <a:spLocks noChangeArrowheads="1"/>
          </p:cNvSpPr>
          <p:nvPr/>
        </p:nvSpPr>
        <p:spPr bwMode="auto">
          <a:xfrm>
            <a:off x="2382838" y="4641850"/>
            <a:ext cx="117475" cy="10477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014" name="Rectangle 462"/>
          <p:cNvSpPr>
            <a:spLocks noChangeArrowheads="1"/>
          </p:cNvSpPr>
          <p:nvPr/>
        </p:nvSpPr>
        <p:spPr bwMode="auto">
          <a:xfrm>
            <a:off x="2500313" y="4641850"/>
            <a:ext cx="120650" cy="104775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015" name="Rectangle 463"/>
          <p:cNvSpPr>
            <a:spLocks noChangeArrowheads="1"/>
          </p:cNvSpPr>
          <p:nvPr/>
        </p:nvSpPr>
        <p:spPr bwMode="auto">
          <a:xfrm>
            <a:off x="2500313" y="4641850"/>
            <a:ext cx="120650" cy="10477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016" name="Rectangle 464"/>
          <p:cNvSpPr>
            <a:spLocks noChangeArrowheads="1"/>
          </p:cNvSpPr>
          <p:nvPr/>
        </p:nvSpPr>
        <p:spPr bwMode="auto">
          <a:xfrm>
            <a:off x="2620963" y="4641850"/>
            <a:ext cx="117475" cy="104775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017" name="Rectangle 465"/>
          <p:cNvSpPr>
            <a:spLocks noChangeArrowheads="1"/>
          </p:cNvSpPr>
          <p:nvPr/>
        </p:nvSpPr>
        <p:spPr bwMode="auto">
          <a:xfrm>
            <a:off x="2620963" y="4641850"/>
            <a:ext cx="117475" cy="10477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018" name="Rectangle 466"/>
          <p:cNvSpPr>
            <a:spLocks noChangeArrowheads="1"/>
          </p:cNvSpPr>
          <p:nvPr/>
        </p:nvSpPr>
        <p:spPr bwMode="auto">
          <a:xfrm>
            <a:off x="2738438" y="4641850"/>
            <a:ext cx="120650" cy="104775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019" name="Rectangle 467"/>
          <p:cNvSpPr>
            <a:spLocks noChangeArrowheads="1"/>
          </p:cNvSpPr>
          <p:nvPr/>
        </p:nvSpPr>
        <p:spPr bwMode="auto">
          <a:xfrm>
            <a:off x="2738438" y="4641850"/>
            <a:ext cx="120650" cy="10477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020" name="Rectangle 468"/>
          <p:cNvSpPr>
            <a:spLocks noChangeArrowheads="1"/>
          </p:cNvSpPr>
          <p:nvPr/>
        </p:nvSpPr>
        <p:spPr bwMode="auto">
          <a:xfrm>
            <a:off x="2859088" y="4641850"/>
            <a:ext cx="117475" cy="104775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021" name="Rectangle 469"/>
          <p:cNvSpPr>
            <a:spLocks noChangeArrowheads="1"/>
          </p:cNvSpPr>
          <p:nvPr/>
        </p:nvSpPr>
        <p:spPr bwMode="auto">
          <a:xfrm>
            <a:off x="2859088" y="4641850"/>
            <a:ext cx="117475" cy="10477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022" name="Rectangle 470"/>
          <p:cNvSpPr>
            <a:spLocks noChangeArrowheads="1"/>
          </p:cNvSpPr>
          <p:nvPr/>
        </p:nvSpPr>
        <p:spPr bwMode="auto">
          <a:xfrm>
            <a:off x="2976563" y="4641850"/>
            <a:ext cx="112712" cy="104775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023" name="Rectangle 471"/>
          <p:cNvSpPr>
            <a:spLocks noChangeArrowheads="1"/>
          </p:cNvSpPr>
          <p:nvPr/>
        </p:nvSpPr>
        <p:spPr bwMode="auto">
          <a:xfrm>
            <a:off x="2976563" y="4641850"/>
            <a:ext cx="112712" cy="10477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024" name="Rectangle 472"/>
          <p:cNvSpPr>
            <a:spLocks noChangeArrowheads="1"/>
          </p:cNvSpPr>
          <p:nvPr/>
        </p:nvSpPr>
        <p:spPr bwMode="auto">
          <a:xfrm>
            <a:off x="3089275" y="4641850"/>
            <a:ext cx="120650" cy="104775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025" name="Rectangle 473"/>
          <p:cNvSpPr>
            <a:spLocks noChangeArrowheads="1"/>
          </p:cNvSpPr>
          <p:nvPr/>
        </p:nvSpPr>
        <p:spPr bwMode="auto">
          <a:xfrm>
            <a:off x="3089275" y="4641850"/>
            <a:ext cx="120650" cy="10477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026" name="Rectangle 474"/>
          <p:cNvSpPr>
            <a:spLocks noChangeArrowheads="1"/>
          </p:cNvSpPr>
          <p:nvPr/>
        </p:nvSpPr>
        <p:spPr bwMode="auto">
          <a:xfrm>
            <a:off x="3209925" y="4641850"/>
            <a:ext cx="120650" cy="104775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027" name="Rectangle 475"/>
          <p:cNvSpPr>
            <a:spLocks noChangeArrowheads="1"/>
          </p:cNvSpPr>
          <p:nvPr/>
        </p:nvSpPr>
        <p:spPr bwMode="auto">
          <a:xfrm>
            <a:off x="3209925" y="4641850"/>
            <a:ext cx="120650" cy="10477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028" name="Rectangle 476"/>
          <p:cNvSpPr>
            <a:spLocks noChangeArrowheads="1"/>
          </p:cNvSpPr>
          <p:nvPr/>
        </p:nvSpPr>
        <p:spPr bwMode="auto">
          <a:xfrm>
            <a:off x="3330575" y="4641850"/>
            <a:ext cx="117475" cy="104775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029" name="Rectangle 477"/>
          <p:cNvSpPr>
            <a:spLocks noChangeArrowheads="1"/>
          </p:cNvSpPr>
          <p:nvPr/>
        </p:nvSpPr>
        <p:spPr bwMode="auto">
          <a:xfrm>
            <a:off x="3330575" y="4641850"/>
            <a:ext cx="117475" cy="10477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030" name="Rectangle 478"/>
          <p:cNvSpPr>
            <a:spLocks noChangeArrowheads="1"/>
          </p:cNvSpPr>
          <p:nvPr/>
        </p:nvSpPr>
        <p:spPr bwMode="auto">
          <a:xfrm>
            <a:off x="3448050" y="4641850"/>
            <a:ext cx="115888" cy="104775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031" name="Rectangle 479"/>
          <p:cNvSpPr>
            <a:spLocks noChangeArrowheads="1"/>
          </p:cNvSpPr>
          <p:nvPr/>
        </p:nvSpPr>
        <p:spPr bwMode="auto">
          <a:xfrm>
            <a:off x="3448050" y="4641850"/>
            <a:ext cx="115888" cy="10477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032" name="Rectangle 480"/>
          <p:cNvSpPr>
            <a:spLocks noChangeArrowheads="1"/>
          </p:cNvSpPr>
          <p:nvPr/>
        </p:nvSpPr>
        <p:spPr bwMode="auto">
          <a:xfrm>
            <a:off x="3563938" y="4641850"/>
            <a:ext cx="117475" cy="104775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033" name="Rectangle 481"/>
          <p:cNvSpPr>
            <a:spLocks noChangeArrowheads="1"/>
          </p:cNvSpPr>
          <p:nvPr/>
        </p:nvSpPr>
        <p:spPr bwMode="auto">
          <a:xfrm>
            <a:off x="3563938" y="4641850"/>
            <a:ext cx="117475" cy="10477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034" name="Rectangle 482"/>
          <p:cNvSpPr>
            <a:spLocks noChangeArrowheads="1"/>
          </p:cNvSpPr>
          <p:nvPr/>
        </p:nvSpPr>
        <p:spPr bwMode="auto">
          <a:xfrm>
            <a:off x="1677988" y="4746625"/>
            <a:ext cx="117475" cy="106363"/>
          </a:xfrm>
          <a:prstGeom prst="rect">
            <a:avLst/>
          </a:prstGeom>
          <a:solidFill>
            <a:srgbClr val="99FF99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035" name="Rectangle 483"/>
          <p:cNvSpPr>
            <a:spLocks noChangeArrowheads="1"/>
          </p:cNvSpPr>
          <p:nvPr/>
        </p:nvSpPr>
        <p:spPr bwMode="auto">
          <a:xfrm>
            <a:off x="1677988" y="4746625"/>
            <a:ext cx="117475" cy="106363"/>
          </a:xfrm>
          <a:prstGeom prst="rect">
            <a:avLst/>
          </a:prstGeom>
          <a:solidFill>
            <a:srgbClr val="99FF99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036" name="Rectangle 484"/>
          <p:cNvSpPr>
            <a:spLocks noChangeArrowheads="1"/>
          </p:cNvSpPr>
          <p:nvPr/>
        </p:nvSpPr>
        <p:spPr bwMode="auto">
          <a:xfrm>
            <a:off x="1795463" y="4746625"/>
            <a:ext cx="115887" cy="106363"/>
          </a:xfrm>
          <a:prstGeom prst="rect">
            <a:avLst/>
          </a:prstGeom>
          <a:solidFill>
            <a:srgbClr val="99FF99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037" name="Rectangle 485"/>
          <p:cNvSpPr>
            <a:spLocks noChangeArrowheads="1"/>
          </p:cNvSpPr>
          <p:nvPr/>
        </p:nvSpPr>
        <p:spPr bwMode="auto">
          <a:xfrm>
            <a:off x="1795463" y="4746625"/>
            <a:ext cx="115887" cy="106363"/>
          </a:xfrm>
          <a:prstGeom prst="rect">
            <a:avLst/>
          </a:prstGeom>
          <a:solidFill>
            <a:srgbClr val="99FF99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038" name="Rectangle 486"/>
          <p:cNvSpPr>
            <a:spLocks noChangeArrowheads="1"/>
          </p:cNvSpPr>
          <p:nvPr/>
        </p:nvSpPr>
        <p:spPr bwMode="auto">
          <a:xfrm>
            <a:off x="1911350" y="4746625"/>
            <a:ext cx="117475" cy="106363"/>
          </a:xfrm>
          <a:prstGeom prst="rect">
            <a:avLst/>
          </a:prstGeom>
          <a:solidFill>
            <a:srgbClr val="99FF99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039" name="Rectangle 487"/>
          <p:cNvSpPr>
            <a:spLocks noChangeArrowheads="1"/>
          </p:cNvSpPr>
          <p:nvPr/>
        </p:nvSpPr>
        <p:spPr bwMode="auto">
          <a:xfrm>
            <a:off x="1911350" y="4746625"/>
            <a:ext cx="117475" cy="106363"/>
          </a:xfrm>
          <a:prstGeom prst="rect">
            <a:avLst/>
          </a:prstGeom>
          <a:solidFill>
            <a:srgbClr val="99FF99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040" name="Rectangle 488"/>
          <p:cNvSpPr>
            <a:spLocks noChangeArrowheads="1"/>
          </p:cNvSpPr>
          <p:nvPr/>
        </p:nvSpPr>
        <p:spPr bwMode="auto">
          <a:xfrm>
            <a:off x="2028825" y="4746625"/>
            <a:ext cx="117475" cy="106363"/>
          </a:xfrm>
          <a:prstGeom prst="rect">
            <a:avLst/>
          </a:prstGeom>
          <a:solidFill>
            <a:srgbClr val="99FF99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041" name="Rectangle 489"/>
          <p:cNvSpPr>
            <a:spLocks noChangeArrowheads="1"/>
          </p:cNvSpPr>
          <p:nvPr/>
        </p:nvSpPr>
        <p:spPr bwMode="auto">
          <a:xfrm>
            <a:off x="2028825" y="4746625"/>
            <a:ext cx="117475" cy="106363"/>
          </a:xfrm>
          <a:prstGeom prst="rect">
            <a:avLst/>
          </a:prstGeom>
          <a:solidFill>
            <a:srgbClr val="99FF99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042" name="Rectangle 490"/>
          <p:cNvSpPr>
            <a:spLocks noChangeArrowheads="1"/>
          </p:cNvSpPr>
          <p:nvPr/>
        </p:nvSpPr>
        <p:spPr bwMode="auto">
          <a:xfrm>
            <a:off x="2146300" y="4746625"/>
            <a:ext cx="120650" cy="106363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043" name="Rectangle 491"/>
          <p:cNvSpPr>
            <a:spLocks noChangeArrowheads="1"/>
          </p:cNvSpPr>
          <p:nvPr/>
        </p:nvSpPr>
        <p:spPr bwMode="auto">
          <a:xfrm>
            <a:off x="2146300" y="4746625"/>
            <a:ext cx="120650" cy="106363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044" name="Rectangle 492"/>
          <p:cNvSpPr>
            <a:spLocks noChangeArrowheads="1"/>
          </p:cNvSpPr>
          <p:nvPr/>
        </p:nvSpPr>
        <p:spPr bwMode="auto">
          <a:xfrm>
            <a:off x="2266950" y="4746625"/>
            <a:ext cx="115888" cy="106363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045" name="Rectangle 493"/>
          <p:cNvSpPr>
            <a:spLocks noChangeArrowheads="1"/>
          </p:cNvSpPr>
          <p:nvPr/>
        </p:nvSpPr>
        <p:spPr bwMode="auto">
          <a:xfrm>
            <a:off x="2266950" y="4746625"/>
            <a:ext cx="115888" cy="106363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046" name="Rectangle 494"/>
          <p:cNvSpPr>
            <a:spLocks noChangeArrowheads="1"/>
          </p:cNvSpPr>
          <p:nvPr/>
        </p:nvSpPr>
        <p:spPr bwMode="auto">
          <a:xfrm>
            <a:off x="2382838" y="4746625"/>
            <a:ext cx="117475" cy="106363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047" name="Rectangle 495"/>
          <p:cNvSpPr>
            <a:spLocks noChangeArrowheads="1"/>
          </p:cNvSpPr>
          <p:nvPr/>
        </p:nvSpPr>
        <p:spPr bwMode="auto">
          <a:xfrm>
            <a:off x="2382838" y="4746625"/>
            <a:ext cx="117475" cy="106363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048" name="Rectangle 496"/>
          <p:cNvSpPr>
            <a:spLocks noChangeArrowheads="1"/>
          </p:cNvSpPr>
          <p:nvPr/>
        </p:nvSpPr>
        <p:spPr bwMode="auto">
          <a:xfrm>
            <a:off x="2500313" y="4746625"/>
            <a:ext cx="120650" cy="106363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049" name="Rectangle 497"/>
          <p:cNvSpPr>
            <a:spLocks noChangeArrowheads="1"/>
          </p:cNvSpPr>
          <p:nvPr/>
        </p:nvSpPr>
        <p:spPr bwMode="auto">
          <a:xfrm>
            <a:off x="2500313" y="4746625"/>
            <a:ext cx="120650" cy="106363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050" name="Rectangle 498"/>
          <p:cNvSpPr>
            <a:spLocks noChangeArrowheads="1"/>
          </p:cNvSpPr>
          <p:nvPr/>
        </p:nvSpPr>
        <p:spPr bwMode="auto">
          <a:xfrm>
            <a:off x="2620963" y="4746625"/>
            <a:ext cx="117475" cy="106363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051" name="Rectangle 499"/>
          <p:cNvSpPr>
            <a:spLocks noChangeArrowheads="1"/>
          </p:cNvSpPr>
          <p:nvPr/>
        </p:nvSpPr>
        <p:spPr bwMode="auto">
          <a:xfrm>
            <a:off x="2620963" y="4746625"/>
            <a:ext cx="117475" cy="106363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052" name="Rectangle 500"/>
          <p:cNvSpPr>
            <a:spLocks noChangeArrowheads="1"/>
          </p:cNvSpPr>
          <p:nvPr/>
        </p:nvSpPr>
        <p:spPr bwMode="auto">
          <a:xfrm>
            <a:off x="2738438" y="4746625"/>
            <a:ext cx="120650" cy="106363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053" name="Rectangle 501"/>
          <p:cNvSpPr>
            <a:spLocks noChangeArrowheads="1"/>
          </p:cNvSpPr>
          <p:nvPr/>
        </p:nvSpPr>
        <p:spPr bwMode="auto">
          <a:xfrm>
            <a:off x="2738438" y="4746625"/>
            <a:ext cx="120650" cy="106363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054" name="Rectangle 502"/>
          <p:cNvSpPr>
            <a:spLocks noChangeArrowheads="1"/>
          </p:cNvSpPr>
          <p:nvPr/>
        </p:nvSpPr>
        <p:spPr bwMode="auto">
          <a:xfrm>
            <a:off x="2859088" y="4746625"/>
            <a:ext cx="117475" cy="106363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055" name="Rectangle 503"/>
          <p:cNvSpPr>
            <a:spLocks noChangeArrowheads="1"/>
          </p:cNvSpPr>
          <p:nvPr/>
        </p:nvSpPr>
        <p:spPr bwMode="auto">
          <a:xfrm>
            <a:off x="2859088" y="4746625"/>
            <a:ext cx="117475" cy="106363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056" name="Rectangle 504"/>
          <p:cNvSpPr>
            <a:spLocks noChangeArrowheads="1"/>
          </p:cNvSpPr>
          <p:nvPr/>
        </p:nvSpPr>
        <p:spPr bwMode="auto">
          <a:xfrm>
            <a:off x="2976563" y="4746625"/>
            <a:ext cx="112712" cy="106363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057" name="Rectangle 505"/>
          <p:cNvSpPr>
            <a:spLocks noChangeArrowheads="1"/>
          </p:cNvSpPr>
          <p:nvPr/>
        </p:nvSpPr>
        <p:spPr bwMode="auto">
          <a:xfrm>
            <a:off x="2976563" y="4746625"/>
            <a:ext cx="112712" cy="106363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058" name="Rectangle 506"/>
          <p:cNvSpPr>
            <a:spLocks noChangeArrowheads="1"/>
          </p:cNvSpPr>
          <p:nvPr/>
        </p:nvSpPr>
        <p:spPr bwMode="auto">
          <a:xfrm>
            <a:off x="3089275" y="4746625"/>
            <a:ext cx="120650" cy="106363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059" name="Rectangle 507"/>
          <p:cNvSpPr>
            <a:spLocks noChangeArrowheads="1"/>
          </p:cNvSpPr>
          <p:nvPr/>
        </p:nvSpPr>
        <p:spPr bwMode="auto">
          <a:xfrm>
            <a:off x="3089275" y="4746625"/>
            <a:ext cx="120650" cy="106363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060" name="Rectangle 508"/>
          <p:cNvSpPr>
            <a:spLocks noChangeArrowheads="1"/>
          </p:cNvSpPr>
          <p:nvPr/>
        </p:nvSpPr>
        <p:spPr bwMode="auto">
          <a:xfrm>
            <a:off x="3209925" y="4746625"/>
            <a:ext cx="120650" cy="106363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061" name="Rectangle 509"/>
          <p:cNvSpPr>
            <a:spLocks noChangeArrowheads="1"/>
          </p:cNvSpPr>
          <p:nvPr/>
        </p:nvSpPr>
        <p:spPr bwMode="auto">
          <a:xfrm>
            <a:off x="3209925" y="4746625"/>
            <a:ext cx="120650" cy="106363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062" name="Rectangle 510"/>
          <p:cNvSpPr>
            <a:spLocks noChangeArrowheads="1"/>
          </p:cNvSpPr>
          <p:nvPr/>
        </p:nvSpPr>
        <p:spPr bwMode="auto">
          <a:xfrm>
            <a:off x="3330575" y="4746625"/>
            <a:ext cx="117475" cy="106363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063" name="Rectangle 511"/>
          <p:cNvSpPr>
            <a:spLocks noChangeArrowheads="1"/>
          </p:cNvSpPr>
          <p:nvPr/>
        </p:nvSpPr>
        <p:spPr bwMode="auto">
          <a:xfrm>
            <a:off x="3330575" y="4746625"/>
            <a:ext cx="117475" cy="106363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064" name="Rectangle 512"/>
          <p:cNvSpPr>
            <a:spLocks noChangeArrowheads="1"/>
          </p:cNvSpPr>
          <p:nvPr/>
        </p:nvSpPr>
        <p:spPr bwMode="auto">
          <a:xfrm>
            <a:off x="3448050" y="4746625"/>
            <a:ext cx="115888" cy="106363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065" name="Rectangle 513"/>
          <p:cNvSpPr>
            <a:spLocks noChangeArrowheads="1"/>
          </p:cNvSpPr>
          <p:nvPr/>
        </p:nvSpPr>
        <p:spPr bwMode="auto">
          <a:xfrm>
            <a:off x="3448050" y="4746625"/>
            <a:ext cx="115888" cy="106363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066" name="Rectangle 514"/>
          <p:cNvSpPr>
            <a:spLocks noChangeArrowheads="1"/>
          </p:cNvSpPr>
          <p:nvPr/>
        </p:nvSpPr>
        <p:spPr bwMode="auto">
          <a:xfrm>
            <a:off x="3563938" y="4746625"/>
            <a:ext cx="117475" cy="106363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067" name="Rectangle 515"/>
          <p:cNvSpPr>
            <a:spLocks noChangeArrowheads="1"/>
          </p:cNvSpPr>
          <p:nvPr/>
        </p:nvSpPr>
        <p:spPr bwMode="auto">
          <a:xfrm>
            <a:off x="3563938" y="4746625"/>
            <a:ext cx="117475" cy="106363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068" name="Rectangle 516"/>
          <p:cNvSpPr>
            <a:spLocks noChangeArrowheads="1"/>
          </p:cNvSpPr>
          <p:nvPr/>
        </p:nvSpPr>
        <p:spPr bwMode="auto">
          <a:xfrm>
            <a:off x="1677988" y="4852988"/>
            <a:ext cx="117475" cy="104775"/>
          </a:xfrm>
          <a:prstGeom prst="rect">
            <a:avLst/>
          </a:prstGeom>
          <a:solidFill>
            <a:srgbClr val="99FF99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069" name="Rectangle 517"/>
          <p:cNvSpPr>
            <a:spLocks noChangeArrowheads="1"/>
          </p:cNvSpPr>
          <p:nvPr/>
        </p:nvSpPr>
        <p:spPr bwMode="auto">
          <a:xfrm>
            <a:off x="1677988" y="4852988"/>
            <a:ext cx="117475" cy="104775"/>
          </a:xfrm>
          <a:prstGeom prst="rect">
            <a:avLst/>
          </a:prstGeom>
          <a:solidFill>
            <a:srgbClr val="99FF99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070" name="Rectangle 518"/>
          <p:cNvSpPr>
            <a:spLocks noChangeArrowheads="1"/>
          </p:cNvSpPr>
          <p:nvPr/>
        </p:nvSpPr>
        <p:spPr bwMode="auto">
          <a:xfrm>
            <a:off x="1795463" y="4852988"/>
            <a:ext cx="115887" cy="104775"/>
          </a:xfrm>
          <a:prstGeom prst="rect">
            <a:avLst/>
          </a:prstGeom>
          <a:solidFill>
            <a:srgbClr val="99FF99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071" name="Rectangle 519"/>
          <p:cNvSpPr>
            <a:spLocks noChangeArrowheads="1"/>
          </p:cNvSpPr>
          <p:nvPr/>
        </p:nvSpPr>
        <p:spPr bwMode="auto">
          <a:xfrm>
            <a:off x="1795463" y="4852988"/>
            <a:ext cx="115887" cy="104775"/>
          </a:xfrm>
          <a:prstGeom prst="rect">
            <a:avLst/>
          </a:prstGeom>
          <a:solidFill>
            <a:srgbClr val="99FF99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072" name="Rectangle 520"/>
          <p:cNvSpPr>
            <a:spLocks noChangeArrowheads="1"/>
          </p:cNvSpPr>
          <p:nvPr/>
        </p:nvSpPr>
        <p:spPr bwMode="auto">
          <a:xfrm>
            <a:off x="1911350" y="4852988"/>
            <a:ext cx="117475" cy="104775"/>
          </a:xfrm>
          <a:prstGeom prst="rect">
            <a:avLst/>
          </a:prstGeom>
          <a:solidFill>
            <a:srgbClr val="99FF99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073" name="Rectangle 521"/>
          <p:cNvSpPr>
            <a:spLocks noChangeArrowheads="1"/>
          </p:cNvSpPr>
          <p:nvPr/>
        </p:nvSpPr>
        <p:spPr bwMode="auto">
          <a:xfrm>
            <a:off x="1911350" y="4852988"/>
            <a:ext cx="117475" cy="104775"/>
          </a:xfrm>
          <a:prstGeom prst="rect">
            <a:avLst/>
          </a:prstGeom>
          <a:solidFill>
            <a:srgbClr val="99FF99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074" name="Rectangle 522"/>
          <p:cNvSpPr>
            <a:spLocks noChangeArrowheads="1"/>
          </p:cNvSpPr>
          <p:nvPr/>
        </p:nvSpPr>
        <p:spPr bwMode="auto">
          <a:xfrm>
            <a:off x="2028825" y="4852988"/>
            <a:ext cx="117475" cy="104775"/>
          </a:xfrm>
          <a:prstGeom prst="rect">
            <a:avLst/>
          </a:prstGeom>
          <a:solidFill>
            <a:srgbClr val="99FF99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075" name="Rectangle 523"/>
          <p:cNvSpPr>
            <a:spLocks noChangeArrowheads="1"/>
          </p:cNvSpPr>
          <p:nvPr/>
        </p:nvSpPr>
        <p:spPr bwMode="auto">
          <a:xfrm>
            <a:off x="2028825" y="4852988"/>
            <a:ext cx="117475" cy="104775"/>
          </a:xfrm>
          <a:prstGeom prst="rect">
            <a:avLst/>
          </a:prstGeom>
          <a:solidFill>
            <a:srgbClr val="99FF99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076" name="Rectangle 524"/>
          <p:cNvSpPr>
            <a:spLocks noChangeArrowheads="1"/>
          </p:cNvSpPr>
          <p:nvPr/>
        </p:nvSpPr>
        <p:spPr bwMode="auto">
          <a:xfrm>
            <a:off x="2146300" y="4852988"/>
            <a:ext cx="120650" cy="104775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077" name="Rectangle 525"/>
          <p:cNvSpPr>
            <a:spLocks noChangeArrowheads="1"/>
          </p:cNvSpPr>
          <p:nvPr/>
        </p:nvSpPr>
        <p:spPr bwMode="auto">
          <a:xfrm>
            <a:off x="2146300" y="4852988"/>
            <a:ext cx="120650" cy="10477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078" name="Rectangle 526"/>
          <p:cNvSpPr>
            <a:spLocks noChangeArrowheads="1"/>
          </p:cNvSpPr>
          <p:nvPr/>
        </p:nvSpPr>
        <p:spPr bwMode="auto">
          <a:xfrm>
            <a:off x="2266950" y="4852988"/>
            <a:ext cx="115888" cy="104775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079" name="Rectangle 527"/>
          <p:cNvSpPr>
            <a:spLocks noChangeArrowheads="1"/>
          </p:cNvSpPr>
          <p:nvPr/>
        </p:nvSpPr>
        <p:spPr bwMode="auto">
          <a:xfrm>
            <a:off x="2266950" y="4852988"/>
            <a:ext cx="115888" cy="10477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080" name="Rectangle 528"/>
          <p:cNvSpPr>
            <a:spLocks noChangeArrowheads="1"/>
          </p:cNvSpPr>
          <p:nvPr/>
        </p:nvSpPr>
        <p:spPr bwMode="auto">
          <a:xfrm>
            <a:off x="2382838" y="4852988"/>
            <a:ext cx="117475" cy="104775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081" name="Rectangle 529"/>
          <p:cNvSpPr>
            <a:spLocks noChangeArrowheads="1"/>
          </p:cNvSpPr>
          <p:nvPr/>
        </p:nvSpPr>
        <p:spPr bwMode="auto">
          <a:xfrm>
            <a:off x="2382838" y="4852988"/>
            <a:ext cx="117475" cy="10477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082" name="Rectangle 530"/>
          <p:cNvSpPr>
            <a:spLocks noChangeArrowheads="1"/>
          </p:cNvSpPr>
          <p:nvPr/>
        </p:nvSpPr>
        <p:spPr bwMode="auto">
          <a:xfrm>
            <a:off x="2500313" y="4852988"/>
            <a:ext cx="120650" cy="104775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083" name="Rectangle 531"/>
          <p:cNvSpPr>
            <a:spLocks noChangeArrowheads="1"/>
          </p:cNvSpPr>
          <p:nvPr/>
        </p:nvSpPr>
        <p:spPr bwMode="auto">
          <a:xfrm>
            <a:off x="2500313" y="4852988"/>
            <a:ext cx="120650" cy="10477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084" name="Rectangle 532"/>
          <p:cNvSpPr>
            <a:spLocks noChangeArrowheads="1"/>
          </p:cNvSpPr>
          <p:nvPr/>
        </p:nvSpPr>
        <p:spPr bwMode="auto">
          <a:xfrm>
            <a:off x="2620963" y="4852988"/>
            <a:ext cx="117475" cy="104775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085" name="Rectangle 533"/>
          <p:cNvSpPr>
            <a:spLocks noChangeArrowheads="1"/>
          </p:cNvSpPr>
          <p:nvPr/>
        </p:nvSpPr>
        <p:spPr bwMode="auto">
          <a:xfrm>
            <a:off x="2620963" y="4852988"/>
            <a:ext cx="117475" cy="10477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086" name="Rectangle 534"/>
          <p:cNvSpPr>
            <a:spLocks noChangeArrowheads="1"/>
          </p:cNvSpPr>
          <p:nvPr/>
        </p:nvSpPr>
        <p:spPr bwMode="auto">
          <a:xfrm>
            <a:off x="2738438" y="4852988"/>
            <a:ext cx="120650" cy="104775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087" name="Rectangle 535"/>
          <p:cNvSpPr>
            <a:spLocks noChangeArrowheads="1"/>
          </p:cNvSpPr>
          <p:nvPr/>
        </p:nvSpPr>
        <p:spPr bwMode="auto">
          <a:xfrm>
            <a:off x="2738438" y="4852988"/>
            <a:ext cx="120650" cy="10477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088" name="Rectangle 536"/>
          <p:cNvSpPr>
            <a:spLocks noChangeArrowheads="1"/>
          </p:cNvSpPr>
          <p:nvPr/>
        </p:nvSpPr>
        <p:spPr bwMode="auto">
          <a:xfrm>
            <a:off x="2859088" y="4852988"/>
            <a:ext cx="117475" cy="104775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089" name="Rectangle 537"/>
          <p:cNvSpPr>
            <a:spLocks noChangeArrowheads="1"/>
          </p:cNvSpPr>
          <p:nvPr/>
        </p:nvSpPr>
        <p:spPr bwMode="auto">
          <a:xfrm>
            <a:off x="2859088" y="4852988"/>
            <a:ext cx="117475" cy="10477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090" name="Rectangle 538"/>
          <p:cNvSpPr>
            <a:spLocks noChangeArrowheads="1"/>
          </p:cNvSpPr>
          <p:nvPr/>
        </p:nvSpPr>
        <p:spPr bwMode="auto">
          <a:xfrm>
            <a:off x="2976563" y="4852988"/>
            <a:ext cx="112712" cy="104775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091" name="Rectangle 539"/>
          <p:cNvSpPr>
            <a:spLocks noChangeArrowheads="1"/>
          </p:cNvSpPr>
          <p:nvPr/>
        </p:nvSpPr>
        <p:spPr bwMode="auto">
          <a:xfrm>
            <a:off x="2976563" y="4852988"/>
            <a:ext cx="112712" cy="10477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092" name="Rectangle 540"/>
          <p:cNvSpPr>
            <a:spLocks noChangeArrowheads="1"/>
          </p:cNvSpPr>
          <p:nvPr/>
        </p:nvSpPr>
        <p:spPr bwMode="auto">
          <a:xfrm>
            <a:off x="3089275" y="4852988"/>
            <a:ext cx="120650" cy="104775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093" name="Rectangle 541"/>
          <p:cNvSpPr>
            <a:spLocks noChangeArrowheads="1"/>
          </p:cNvSpPr>
          <p:nvPr/>
        </p:nvSpPr>
        <p:spPr bwMode="auto">
          <a:xfrm>
            <a:off x="3089275" y="4852988"/>
            <a:ext cx="120650" cy="10477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094" name="Rectangle 542"/>
          <p:cNvSpPr>
            <a:spLocks noChangeArrowheads="1"/>
          </p:cNvSpPr>
          <p:nvPr/>
        </p:nvSpPr>
        <p:spPr bwMode="auto">
          <a:xfrm>
            <a:off x="3209925" y="4852988"/>
            <a:ext cx="120650" cy="104775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095" name="Rectangle 543"/>
          <p:cNvSpPr>
            <a:spLocks noChangeArrowheads="1"/>
          </p:cNvSpPr>
          <p:nvPr/>
        </p:nvSpPr>
        <p:spPr bwMode="auto">
          <a:xfrm>
            <a:off x="3209925" y="4852988"/>
            <a:ext cx="120650" cy="10477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096" name="Rectangle 544"/>
          <p:cNvSpPr>
            <a:spLocks noChangeArrowheads="1"/>
          </p:cNvSpPr>
          <p:nvPr/>
        </p:nvSpPr>
        <p:spPr bwMode="auto">
          <a:xfrm>
            <a:off x="3330575" y="4852988"/>
            <a:ext cx="117475" cy="104775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097" name="Rectangle 545"/>
          <p:cNvSpPr>
            <a:spLocks noChangeArrowheads="1"/>
          </p:cNvSpPr>
          <p:nvPr/>
        </p:nvSpPr>
        <p:spPr bwMode="auto">
          <a:xfrm>
            <a:off x="3330575" y="4852988"/>
            <a:ext cx="117475" cy="10477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098" name="Rectangle 546"/>
          <p:cNvSpPr>
            <a:spLocks noChangeArrowheads="1"/>
          </p:cNvSpPr>
          <p:nvPr/>
        </p:nvSpPr>
        <p:spPr bwMode="auto">
          <a:xfrm>
            <a:off x="3448050" y="4852988"/>
            <a:ext cx="115888" cy="104775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099" name="Rectangle 547"/>
          <p:cNvSpPr>
            <a:spLocks noChangeArrowheads="1"/>
          </p:cNvSpPr>
          <p:nvPr/>
        </p:nvSpPr>
        <p:spPr bwMode="auto">
          <a:xfrm>
            <a:off x="3448050" y="4852988"/>
            <a:ext cx="115888" cy="10477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100" name="Rectangle 548"/>
          <p:cNvSpPr>
            <a:spLocks noChangeArrowheads="1"/>
          </p:cNvSpPr>
          <p:nvPr/>
        </p:nvSpPr>
        <p:spPr bwMode="auto">
          <a:xfrm>
            <a:off x="3563938" y="4852988"/>
            <a:ext cx="117475" cy="104775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101" name="Rectangle 549"/>
          <p:cNvSpPr>
            <a:spLocks noChangeArrowheads="1"/>
          </p:cNvSpPr>
          <p:nvPr/>
        </p:nvSpPr>
        <p:spPr bwMode="auto">
          <a:xfrm>
            <a:off x="3563938" y="4852988"/>
            <a:ext cx="117475" cy="10477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102" name="Rectangle 550"/>
          <p:cNvSpPr>
            <a:spLocks noChangeArrowheads="1"/>
          </p:cNvSpPr>
          <p:nvPr/>
        </p:nvSpPr>
        <p:spPr bwMode="auto">
          <a:xfrm>
            <a:off x="1677988" y="4957763"/>
            <a:ext cx="117475" cy="107950"/>
          </a:xfrm>
          <a:prstGeom prst="rect">
            <a:avLst/>
          </a:prstGeom>
          <a:solidFill>
            <a:srgbClr val="99FF99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103" name="Rectangle 551"/>
          <p:cNvSpPr>
            <a:spLocks noChangeArrowheads="1"/>
          </p:cNvSpPr>
          <p:nvPr/>
        </p:nvSpPr>
        <p:spPr bwMode="auto">
          <a:xfrm>
            <a:off x="1677988" y="4957763"/>
            <a:ext cx="117475" cy="107950"/>
          </a:xfrm>
          <a:prstGeom prst="rect">
            <a:avLst/>
          </a:prstGeom>
          <a:solidFill>
            <a:srgbClr val="99FF99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104" name="Rectangle 552"/>
          <p:cNvSpPr>
            <a:spLocks noChangeArrowheads="1"/>
          </p:cNvSpPr>
          <p:nvPr/>
        </p:nvSpPr>
        <p:spPr bwMode="auto">
          <a:xfrm>
            <a:off x="1795463" y="4957763"/>
            <a:ext cx="115887" cy="107950"/>
          </a:xfrm>
          <a:prstGeom prst="rect">
            <a:avLst/>
          </a:prstGeom>
          <a:solidFill>
            <a:srgbClr val="99FF99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105" name="Rectangle 553"/>
          <p:cNvSpPr>
            <a:spLocks noChangeArrowheads="1"/>
          </p:cNvSpPr>
          <p:nvPr/>
        </p:nvSpPr>
        <p:spPr bwMode="auto">
          <a:xfrm>
            <a:off x="1795463" y="4957763"/>
            <a:ext cx="115887" cy="107950"/>
          </a:xfrm>
          <a:prstGeom prst="rect">
            <a:avLst/>
          </a:prstGeom>
          <a:solidFill>
            <a:srgbClr val="99FF99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106" name="Rectangle 554"/>
          <p:cNvSpPr>
            <a:spLocks noChangeArrowheads="1"/>
          </p:cNvSpPr>
          <p:nvPr/>
        </p:nvSpPr>
        <p:spPr bwMode="auto">
          <a:xfrm>
            <a:off x="1911350" y="4957763"/>
            <a:ext cx="117475" cy="107950"/>
          </a:xfrm>
          <a:prstGeom prst="rect">
            <a:avLst/>
          </a:prstGeom>
          <a:solidFill>
            <a:srgbClr val="99FF99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107" name="Rectangle 555"/>
          <p:cNvSpPr>
            <a:spLocks noChangeArrowheads="1"/>
          </p:cNvSpPr>
          <p:nvPr/>
        </p:nvSpPr>
        <p:spPr bwMode="auto">
          <a:xfrm>
            <a:off x="1911350" y="4957763"/>
            <a:ext cx="117475" cy="107950"/>
          </a:xfrm>
          <a:prstGeom prst="rect">
            <a:avLst/>
          </a:prstGeom>
          <a:solidFill>
            <a:srgbClr val="99FF99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108" name="Rectangle 556"/>
          <p:cNvSpPr>
            <a:spLocks noChangeArrowheads="1"/>
          </p:cNvSpPr>
          <p:nvPr/>
        </p:nvSpPr>
        <p:spPr bwMode="auto">
          <a:xfrm>
            <a:off x="2028825" y="4957763"/>
            <a:ext cx="117475" cy="107950"/>
          </a:xfrm>
          <a:prstGeom prst="rect">
            <a:avLst/>
          </a:prstGeom>
          <a:solidFill>
            <a:srgbClr val="99FF99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109" name="Rectangle 557"/>
          <p:cNvSpPr>
            <a:spLocks noChangeArrowheads="1"/>
          </p:cNvSpPr>
          <p:nvPr/>
        </p:nvSpPr>
        <p:spPr bwMode="auto">
          <a:xfrm>
            <a:off x="2028825" y="4957763"/>
            <a:ext cx="117475" cy="107950"/>
          </a:xfrm>
          <a:prstGeom prst="rect">
            <a:avLst/>
          </a:prstGeom>
          <a:solidFill>
            <a:srgbClr val="99FF99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110" name="Rectangle 558"/>
          <p:cNvSpPr>
            <a:spLocks noChangeArrowheads="1"/>
          </p:cNvSpPr>
          <p:nvPr/>
        </p:nvSpPr>
        <p:spPr bwMode="auto">
          <a:xfrm>
            <a:off x="2146300" y="4957763"/>
            <a:ext cx="120650" cy="107950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111" name="Rectangle 559"/>
          <p:cNvSpPr>
            <a:spLocks noChangeArrowheads="1"/>
          </p:cNvSpPr>
          <p:nvPr/>
        </p:nvSpPr>
        <p:spPr bwMode="auto">
          <a:xfrm>
            <a:off x="2146300" y="4957763"/>
            <a:ext cx="120650" cy="107950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112" name="Rectangle 560"/>
          <p:cNvSpPr>
            <a:spLocks noChangeArrowheads="1"/>
          </p:cNvSpPr>
          <p:nvPr/>
        </p:nvSpPr>
        <p:spPr bwMode="auto">
          <a:xfrm>
            <a:off x="2266950" y="4957763"/>
            <a:ext cx="115888" cy="107950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113" name="Rectangle 561"/>
          <p:cNvSpPr>
            <a:spLocks noChangeArrowheads="1"/>
          </p:cNvSpPr>
          <p:nvPr/>
        </p:nvSpPr>
        <p:spPr bwMode="auto">
          <a:xfrm>
            <a:off x="2266950" y="4957763"/>
            <a:ext cx="115888" cy="107950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114" name="Rectangle 562"/>
          <p:cNvSpPr>
            <a:spLocks noChangeArrowheads="1"/>
          </p:cNvSpPr>
          <p:nvPr/>
        </p:nvSpPr>
        <p:spPr bwMode="auto">
          <a:xfrm>
            <a:off x="2382838" y="4957763"/>
            <a:ext cx="117475" cy="107950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115" name="Rectangle 563"/>
          <p:cNvSpPr>
            <a:spLocks noChangeArrowheads="1"/>
          </p:cNvSpPr>
          <p:nvPr/>
        </p:nvSpPr>
        <p:spPr bwMode="auto">
          <a:xfrm>
            <a:off x="2382838" y="4957763"/>
            <a:ext cx="117475" cy="107950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116" name="Rectangle 564"/>
          <p:cNvSpPr>
            <a:spLocks noChangeArrowheads="1"/>
          </p:cNvSpPr>
          <p:nvPr/>
        </p:nvSpPr>
        <p:spPr bwMode="auto">
          <a:xfrm>
            <a:off x="2500313" y="4957763"/>
            <a:ext cx="120650" cy="107950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117" name="Rectangle 565"/>
          <p:cNvSpPr>
            <a:spLocks noChangeArrowheads="1"/>
          </p:cNvSpPr>
          <p:nvPr/>
        </p:nvSpPr>
        <p:spPr bwMode="auto">
          <a:xfrm>
            <a:off x="2500313" y="4957763"/>
            <a:ext cx="120650" cy="107950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118" name="Rectangle 566"/>
          <p:cNvSpPr>
            <a:spLocks noChangeArrowheads="1"/>
          </p:cNvSpPr>
          <p:nvPr/>
        </p:nvSpPr>
        <p:spPr bwMode="auto">
          <a:xfrm>
            <a:off x="2620963" y="4957763"/>
            <a:ext cx="117475" cy="107950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119" name="Rectangle 567"/>
          <p:cNvSpPr>
            <a:spLocks noChangeArrowheads="1"/>
          </p:cNvSpPr>
          <p:nvPr/>
        </p:nvSpPr>
        <p:spPr bwMode="auto">
          <a:xfrm>
            <a:off x="2620963" y="4957763"/>
            <a:ext cx="117475" cy="107950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120" name="Rectangle 568"/>
          <p:cNvSpPr>
            <a:spLocks noChangeArrowheads="1"/>
          </p:cNvSpPr>
          <p:nvPr/>
        </p:nvSpPr>
        <p:spPr bwMode="auto">
          <a:xfrm>
            <a:off x="2738438" y="4957763"/>
            <a:ext cx="120650" cy="107950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121" name="Rectangle 569"/>
          <p:cNvSpPr>
            <a:spLocks noChangeArrowheads="1"/>
          </p:cNvSpPr>
          <p:nvPr/>
        </p:nvSpPr>
        <p:spPr bwMode="auto">
          <a:xfrm>
            <a:off x="2738438" y="4957763"/>
            <a:ext cx="120650" cy="107950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122" name="Rectangle 570"/>
          <p:cNvSpPr>
            <a:spLocks noChangeArrowheads="1"/>
          </p:cNvSpPr>
          <p:nvPr/>
        </p:nvSpPr>
        <p:spPr bwMode="auto">
          <a:xfrm>
            <a:off x="2859088" y="4957763"/>
            <a:ext cx="117475" cy="107950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123" name="Rectangle 571"/>
          <p:cNvSpPr>
            <a:spLocks noChangeArrowheads="1"/>
          </p:cNvSpPr>
          <p:nvPr/>
        </p:nvSpPr>
        <p:spPr bwMode="auto">
          <a:xfrm>
            <a:off x="2859088" y="4957763"/>
            <a:ext cx="117475" cy="107950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124" name="Rectangle 572"/>
          <p:cNvSpPr>
            <a:spLocks noChangeArrowheads="1"/>
          </p:cNvSpPr>
          <p:nvPr/>
        </p:nvSpPr>
        <p:spPr bwMode="auto">
          <a:xfrm>
            <a:off x="2976563" y="4957763"/>
            <a:ext cx="112712" cy="107950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125" name="Rectangle 573"/>
          <p:cNvSpPr>
            <a:spLocks noChangeArrowheads="1"/>
          </p:cNvSpPr>
          <p:nvPr/>
        </p:nvSpPr>
        <p:spPr bwMode="auto">
          <a:xfrm>
            <a:off x="2976563" y="4957763"/>
            <a:ext cx="112712" cy="107950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126" name="Rectangle 574"/>
          <p:cNvSpPr>
            <a:spLocks noChangeArrowheads="1"/>
          </p:cNvSpPr>
          <p:nvPr/>
        </p:nvSpPr>
        <p:spPr bwMode="auto">
          <a:xfrm>
            <a:off x="3089275" y="4957763"/>
            <a:ext cx="120650" cy="107950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127" name="Rectangle 575"/>
          <p:cNvSpPr>
            <a:spLocks noChangeArrowheads="1"/>
          </p:cNvSpPr>
          <p:nvPr/>
        </p:nvSpPr>
        <p:spPr bwMode="auto">
          <a:xfrm>
            <a:off x="3089275" y="4957763"/>
            <a:ext cx="120650" cy="107950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128" name="Rectangle 576"/>
          <p:cNvSpPr>
            <a:spLocks noChangeArrowheads="1"/>
          </p:cNvSpPr>
          <p:nvPr/>
        </p:nvSpPr>
        <p:spPr bwMode="auto">
          <a:xfrm>
            <a:off x="3209925" y="4957763"/>
            <a:ext cx="120650" cy="107950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129" name="Rectangle 577"/>
          <p:cNvSpPr>
            <a:spLocks noChangeArrowheads="1"/>
          </p:cNvSpPr>
          <p:nvPr/>
        </p:nvSpPr>
        <p:spPr bwMode="auto">
          <a:xfrm>
            <a:off x="3209925" y="4957763"/>
            <a:ext cx="120650" cy="107950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130" name="Rectangle 578"/>
          <p:cNvSpPr>
            <a:spLocks noChangeArrowheads="1"/>
          </p:cNvSpPr>
          <p:nvPr/>
        </p:nvSpPr>
        <p:spPr bwMode="auto">
          <a:xfrm>
            <a:off x="3330575" y="4957763"/>
            <a:ext cx="117475" cy="107950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131" name="Rectangle 579"/>
          <p:cNvSpPr>
            <a:spLocks noChangeArrowheads="1"/>
          </p:cNvSpPr>
          <p:nvPr/>
        </p:nvSpPr>
        <p:spPr bwMode="auto">
          <a:xfrm>
            <a:off x="3330575" y="4957763"/>
            <a:ext cx="117475" cy="107950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132" name="Rectangle 580"/>
          <p:cNvSpPr>
            <a:spLocks noChangeArrowheads="1"/>
          </p:cNvSpPr>
          <p:nvPr/>
        </p:nvSpPr>
        <p:spPr bwMode="auto">
          <a:xfrm>
            <a:off x="3448050" y="4957763"/>
            <a:ext cx="115888" cy="107950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133" name="Rectangle 581"/>
          <p:cNvSpPr>
            <a:spLocks noChangeArrowheads="1"/>
          </p:cNvSpPr>
          <p:nvPr/>
        </p:nvSpPr>
        <p:spPr bwMode="auto">
          <a:xfrm>
            <a:off x="3448050" y="4957763"/>
            <a:ext cx="115888" cy="107950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134" name="Rectangle 582"/>
          <p:cNvSpPr>
            <a:spLocks noChangeArrowheads="1"/>
          </p:cNvSpPr>
          <p:nvPr/>
        </p:nvSpPr>
        <p:spPr bwMode="auto">
          <a:xfrm>
            <a:off x="3563938" y="4957763"/>
            <a:ext cx="117475" cy="107950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135" name="Rectangle 583"/>
          <p:cNvSpPr>
            <a:spLocks noChangeArrowheads="1"/>
          </p:cNvSpPr>
          <p:nvPr/>
        </p:nvSpPr>
        <p:spPr bwMode="auto">
          <a:xfrm>
            <a:off x="3563938" y="4957763"/>
            <a:ext cx="117475" cy="107950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136" name="Rectangle 584"/>
          <p:cNvSpPr>
            <a:spLocks noChangeArrowheads="1"/>
          </p:cNvSpPr>
          <p:nvPr/>
        </p:nvSpPr>
        <p:spPr bwMode="auto">
          <a:xfrm>
            <a:off x="1677988" y="3886200"/>
            <a:ext cx="115887" cy="107950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137" name="Rectangle 585"/>
          <p:cNvSpPr>
            <a:spLocks noChangeArrowheads="1"/>
          </p:cNvSpPr>
          <p:nvPr/>
        </p:nvSpPr>
        <p:spPr bwMode="auto">
          <a:xfrm>
            <a:off x="1677988" y="3886200"/>
            <a:ext cx="115887" cy="107950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138" name="Rectangle 586"/>
          <p:cNvSpPr>
            <a:spLocks noChangeArrowheads="1"/>
          </p:cNvSpPr>
          <p:nvPr/>
        </p:nvSpPr>
        <p:spPr bwMode="auto">
          <a:xfrm>
            <a:off x="1793875" y="3886200"/>
            <a:ext cx="117475" cy="107950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139" name="Rectangle 587"/>
          <p:cNvSpPr>
            <a:spLocks noChangeArrowheads="1"/>
          </p:cNvSpPr>
          <p:nvPr/>
        </p:nvSpPr>
        <p:spPr bwMode="auto">
          <a:xfrm>
            <a:off x="1793875" y="3886200"/>
            <a:ext cx="117475" cy="107950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140" name="Rectangle 588"/>
          <p:cNvSpPr>
            <a:spLocks noChangeArrowheads="1"/>
          </p:cNvSpPr>
          <p:nvPr/>
        </p:nvSpPr>
        <p:spPr bwMode="auto">
          <a:xfrm>
            <a:off x="1911350" y="3886200"/>
            <a:ext cx="117475" cy="107950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141" name="Rectangle 589"/>
          <p:cNvSpPr>
            <a:spLocks noChangeArrowheads="1"/>
          </p:cNvSpPr>
          <p:nvPr/>
        </p:nvSpPr>
        <p:spPr bwMode="auto">
          <a:xfrm>
            <a:off x="1911350" y="3886200"/>
            <a:ext cx="117475" cy="107950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142" name="Rectangle 590"/>
          <p:cNvSpPr>
            <a:spLocks noChangeArrowheads="1"/>
          </p:cNvSpPr>
          <p:nvPr/>
        </p:nvSpPr>
        <p:spPr bwMode="auto">
          <a:xfrm>
            <a:off x="2028825" y="3886200"/>
            <a:ext cx="115888" cy="107950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143" name="Rectangle 591"/>
          <p:cNvSpPr>
            <a:spLocks noChangeArrowheads="1"/>
          </p:cNvSpPr>
          <p:nvPr/>
        </p:nvSpPr>
        <p:spPr bwMode="auto">
          <a:xfrm>
            <a:off x="2028825" y="3886200"/>
            <a:ext cx="115888" cy="107950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144" name="Rectangle 592"/>
          <p:cNvSpPr>
            <a:spLocks noChangeArrowheads="1"/>
          </p:cNvSpPr>
          <p:nvPr/>
        </p:nvSpPr>
        <p:spPr bwMode="auto">
          <a:xfrm>
            <a:off x="2144713" y="3886200"/>
            <a:ext cx="120650" cy="107950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145" name="Rectangle 593"/>
          <p:cNvSpPr>
            <a:spLocks noChangeArrowheads="1"/>
          </p:cNvSpPr>
          <p:nvPr/>
        </p:nvSpPr>
        <p:spPr bwMode="auto">
          <a:xfrm>
            <a:off x="2144713" y="3886200"/>
            <a:ext cx="120650" cy="107950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146" name="Rectangle 594"/>
          <p:cNvSpPr>
            <a:spLocks noChangeArrowheads="1"/>
          </p:cNvSpPr>
          <p:nvPr/>
        </p:nvSpPr>
        <p:spPr bwMode="auto">
          <a:xfrm>
            <a:off x="2265363" y="3886200"/>
            <a:ext cx="117475" cy="107950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147" name="Rectangle 595"/>
          <p:cNvSpPr>
            <a:spLocks noChangeArrowheads="1"/>
          </p:cNvSpPr>
          <p:nvPr/>
        </p:nvSpPr>
        <p:spPr bwMode="auto">
          <a:xfrm>
            <a:off x="2265363" y="3886200"/>
            <a:ext cx="117475" cy="107950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148" name="Rectangle 596"/>
          <p:cNvSpPr>
            <a:spLocks noChangeArrowheads="1"/>
          </p:cNvSpPr>
          <p:nvPr/>
        </p:nvSpPr>
        <p:spPr bwMode="auto">
          <a:xfrm>
            <a:off x="2382838" y="3886200"/>
            <a:ext cx="117475" cy="107950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149" name="Rectangle 597"/>
          <p:cNvSpPr>
            <a:spLocks noChangeArrowheads="1"/>
          </p:cNvSpPr>
          <p:nvPr/>
        </p:nvSpPr>
        <p:spPr bwMode="auto">
          <a:xfrm>
            <a:off x="2382838" y="3886200"/>
            <a:ext cx="117475" cy="107950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150" name="Rectangle 598"/>
          <p:cNvSpPr>
            <a:spLocks noChangeArrowheads="1"/>
          </p:cNvSpPr>
          <p:nvPr/>
        </p:nvSpPr>
        <p:spPr bwMode="auto">
          <a:xfrm>
            <a:off x="2500313" y="3886200"/>
            <a:ext cx="120650" cy="107950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151" name="Rectangle 599"/>
          <p:cNvSpPr>
            <a:spLocks noChangeArrowheads="1"/>
          </p:cNvSpPr>
          <p:nvPr/>
        </p:nvSpPr>
        <p:spPr bwMode="auto">
          <a:xfrm>
            <a:off x="2500313" y="3886200"/>
            <a:ext cx="120650" cy="107950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152" name="Rectangle 600"/>
          <p:cNvSpPr>
            <a:spLocks noChangeArrowheads="1"/>
          </p:cNvSpPr>
          <p:nvPr/>
        </p:nvSpPr>
        <p:spPr bwMode="auto">
          <a:xfrm>
            <a:off x="2620963" y="3886200"/>
            <a:ext cx="117475" cy="107950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153" name="Rectangle 601"/>
          <p:cNvSpPr>
            <a:spLocks noChangeArrowheads="1"/>
          </p:cNvSpPr>
          <p:nvPr/>
        </p:nvSpPr>
        <p:spPr bwMode="auto">
          <a:xfrm>
            <a:off x="2620963" y="3886200"/>
            <a:ext cx="117475" cy="107950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154" name="Rectangle 602"/>
          <p:cNvSpPr>
            <a:spLocks noChangeArrowheads="1"/>
          </p:cNvSpPr>
          <p:nvPr/>
        </p:nvSpPr>
        <p:spPr bwMode="auto">
          <a:xfrm>
            <a:off x="2738438" y="3886200"/>
            <a:ext cx="120650" cy="107950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155" name="Rectangle 603"/>
          <p:cNvSpPr>
            <a:spLocks noChangeArrowheads="1"/>
          </p:cNvSpPr>
          <p:nvPr/>
        </p:nvSpPr>
        <p:spPr bwMode="auto">
          <a:xfrm>
            <a:off x="2738438" y="3886200"/>
            <a:ext cx="120650" cy="107950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156" name="Rectangle 604"/>
          <p:cNvSpPr>
            <a:spLocks noChangeArrowheads="1"/>
          </p:cNvSpPr>
          <p:nvPr/>
        </p:nvSpPr>
        <p:spPr bwMode="auto">
          <a:xfrm>
            <a:off x="2859088" y="3886200"/>
            <a:ext cx="115887" cy="107950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157" name="Rectangle 605"/>
          <p:cNvSpPr>
            <a:spLocks noChangeArrowheads="1"/>
          </p:cNvSpPr>
          <p:nvPr/>
        </p:nvSpPr>
        <p:spPr bwMode="auto">
          <a:xfrm>
            <a:off x="2859088" y="3886200"/>
            <a:ext cx="115887" cy="107950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158" name="Rectangle 606"/>
          <p:cNvSpPr>
            <a:spLocks noChangeArrowheads="1"/>
          </p:cNvSpPr>
          <p:nvPr/>
        </p:nvSpPr>
        <p:spPr bwMode="auto">
          <a:xfrm>
            <a:off x="2974975" y="3886200"/>
            <a:ext cx="114300" cy="107950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159" name="Rectangle 607"/>
          <p:cNvSpPr>
            <a:spLocks noChangeArrowheads="1"/>
          </p:cNvSpPr>
          <p:nvPr/>
        </p:nvSpPr>
        <p:spPr bwMode="auto">
          <a:xfrm>
            <a:off x="2974975" y="3886200"/>
            <a:ext cx="114300" cy="107950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grpSp>
        <p:nvGrpSpPr>
          <p:cNvPr id="24160" name="Group 608"/>
          <p:cNvGrpSpPr>
            <a:grpSpLocks/>
          </p:cNvGrpSpPr>
          <p:nvPr/>
        </p:nvGrpSpPr>
        <p:grpSpPr bwMode="auto">
          <a:xfrm>
            <a:off x="1677988" y="3886200"/>
            <a:ext cx="2003425" cy="755650"/>
            <a:chOff x="2151" y="3036"/>
            <a:chExt cx="548" cy="224"/>
          </a:xfrm>
        </p:grpSpPr>
        <p:sp>
          <p:nvSpPr>
            <p:cNvPr id="24708" name="Rectangle 609"/>
            <p:cNvSpPr>
              <a:spLocks noChangeArrowheads="1"/>
            </p:cNvSpPr>
            <p:nvPr/>
          </p:nvSpPr>
          <p:spPr bwMode="auto">
            <a:xfrm>
              <a:off x="2537" y="3036"/>
              <a:ext cx="33" cy="32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709" name="Rectangle 610"/>
            <p:cNvSpPr>
              <a:spLocks noChangeArrowheads="1"/>
            </p:cNvSpPr>
            <p:nvPr/>
          </p:nvSpPr>
          <p:spPr bwMode="auto">
            <a:xfrm>
              <a:off x="2537" y="3036"/>
              <a:ext cx="33" cy="32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710" name="Rectangle 611"/>
            <p:cNvSpPr>
              <a:spLocks noChangeArrowheads="1"/>
            </p:cNvSpPr>
            <p:nvPr/>
          </p:nvSpPr>
          <p:spPr bwMode="auto">
            <a:xfrm>
              <a:off x="2570" y="3036"/>
              <a:ext cx="33" cy="32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711" name="Rectangle 612"/>
            <p:cNvSpPr>
              <a:spLocks noChangeArrowheads="1"/>
            </p:cNvSpPr>
            <p:nvPr/>
          </p:nvSpPr>
          <p:spPr bwMode="auto">
            <a:xfrm>
              <a:off x="2570" y="3036"/>
              <a:ext cx="33" cy="32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712" name="Rectangle 613"/>
            <p:cNvSpPr>
              <a:spLocks noChangeArrowheads="1"/>
            </p:cNvSpPr>
            <p:nvPr/>
          </p:nvSpPr>
          <p:spPr bwMode="auto">
            <a:xfrm>
              <a:off x="2603" y="3036"/>
              <a:ext cx="32" cy="32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713" name="Rectangle 614"/>
            <p:cNvSpPr>
              <a:spLocks noChangeArrowheads="1"/>
            </p:cNvSpPr>
            <p:nvPr/>
          </p:nvSpPr>
          <p:spPr bwMode="auto">
            <a:xfrm>
              <a:off x="2603" y="3036"/>
              <a:ext cx="32" cy="32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714" name="Rectangle 615"/>
            <p:cNvSpPr>
              <a:spLocks noChangeArrowheads="1"/>
            </p:cNvSpPr>
            <p:nvPr/>
          </p:nvSpPr>
          <p:spPr bwMode="auto">
            <a:xfrm>
              <a:off x="2635" y="3036"/>
              <a:ext cx="32" cy="32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715" name="Rectangle 616"/>
            <p:cNvSpPr>
              <a:spLocks noChangeArrowheads="1"/>
            </p:cNvSpPr>
            <p:nvPr/>
          </p:nvSpPr>
          <p:spPr bwMode="auto">
            <a:xfrm>
              <a:off x="2635" y="3036"/>
              <a:ext cx="32" cy="32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716" name="Rectangle 617"/>
            <p:cNvSpPr>
              <a:spLocks noChangeArrowheads="1"/>
            </p:cNvSpPr>
            <p:nvPr/>
          </p:nvSpPr>
          <p:spPr bwMode="auto">
            <a:xfrm>
              <a:off x="2667" y="3036"/>
              <a:ext cx="32" cy="32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717" name="Rectangle 618"/>
            <p:cNvSpPr>
              <a:spLocks noChangeArrowheads="1"/>
            </p:cNvSpPr>
            <p:nvPr/>
          </p:nvSpPr>
          <p:spPr bwMode="auto">
            <a:xfrm>
              <a:off x="2667" y="3036"/>
              <a:ext cx="32" cy="32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718" name="Rectangle 619"/>
            <p:cNvSpPr>
              <a:spLocks noChangeArrowheads="1"/>
            </p:cNvSpPr>
            <p:nvPr/>
          </p:nvSpPr>
          <p:spPr bwMode="auto">
            <a:xfrm>
              <a:off x="2151" y="3068"/>
              <a:ext cx="32" cy="32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719" name="Rectangle 620"/>
            <p:cNvSpPr>
              <a:spLocks noChangeArrowheads="1"/>
            </p:cNvSpPr>
            <p:nvPr/>
          </p:nvSpPr>
          <p:spPr bwMode="auto">
            <a:xfrm>
              <a:off x="2151" y="3068"/>
              <a:ext cx="32" cy="32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720" name="Rectangle 621"/>
            <p:cNvSpPr>
              <a:spLocks noChangeArrowheads="1"/>
            </p:cNvSpPr>
            <p:nvPr/>
          </p:nvSpPr>
          <p:spPr bwMode="auto">
            <a:xfrm>
              <a:off x="2183" y="3068"/>
              <a:ext cx="32" cy="32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721" name="Rectangle 622"/>
            <p:cNvSpPr>
              <a:spLocks noChangeArrowheads="1"/>
            </p:cNvSpPr>
            <p:nvPr/>
          </p:nvSpPr>
          <p:spPr bwMode="auto">
            <a:xfrm>
              <a:off x="2183" y="3068"/>
              <a:ext cx="32" cy="32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722" name="Rectangle 623"/>
            <p:cNvSpPr>
              <a:spLocks noChangeArrowheads="1"/>
            </p:cNvSpPr>
            <p:nvPr/>
          </p:nvSpPr>
          <p:spPr bwMode="auto">
            <a:xfrm>
              <a:off x="2215" y="3068"/>
              <a:ext cx="32" cy="32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723" name="Rectangle 624"/>
            <p:cNvSpPr>
              <a:spLocks noChangeArrowheads="1"/>
            </p:cNvSpPr>
            <p:nvPr/>
          </p:nvSpPr>
          <p:spPr bwMode="auto">
            <a:xfrm>
              <a:off x="2215" y="3068"/>
              <a:ext cx="32" cy="32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724" name="Rectangle 625"/>
            <p:cNvSpPr>
              <a:spLocks noChangeArrowheads="1"/>
            </p:cNvSpPr>
            <p:nvPr/>
          </p:nvSpPr>
          <p:spPr bwMode="auto">
            <a:xfrm>
              <a:off x="2247" y="3068"/>
              <a:ext cx="32" cy="32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725" name="Rectangle 626"/>
            <p:cNvSpPr>
              <a:spLocks noChangeArrowheads="1"/>
            </p:cNvSpPr>
            <p:nvPr/>
          </p:nvSpPr>
          <p:spPr bwMode="auto">
            <a:xfrm>
              <a:off x="2247" y="3068"/>
              <a:ext cx="32" cy="32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726" name="Rectangle 627"/>
            <p:cNvSpPr>
              <a:spLocks noChangeArrowheads="1"/>
            </p:cNvSpPr>
            <p:nvPr/>
          </p:nvSpPr>
          <p:spPr bwMode="auto">
            <a:xfrm>
              <a:off x="2279" y="3068"/>
              <a:ext cx="33" cy="32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727" name="Rectangle 628"/>
            <p:cNvSpPr>
              <a:spLocks noChangeArrowheads="1"/>
            </p:cNvSpPr>
            <p:nvPr/>
          </p:nvSpPr>
          <p:spPr bwMode="auto">
            <a:xfrm>
              <a:off x="2279" y="3068"/>
              <a:ext cx="33" cy="32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728" name="Rectangle 629"/>
            <p:cNvSpPr>
              <a:spLocks noChangeArrowheads="1"/>
            </p:cNvSpPr>
            <p:nvPr/>
          </p:nvSpPr>
          <p:spPr bwMode="auto">
            <a:xfrm>
              <a:off x="2312" y="3068"/>
              <a:ext cx="32" cy="32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729" name="Rectangle 630"/>
            <p:cNvSpPr>
              <a:spLocks noChangeArrowheads="1"/>
            </p:cNvSpPr>
            <p:nvPr/>
          </p:nvSpPr>
          <p:spPr bwMode="auto">
            <a:xfrm>
              <a:off x="2312" y="3068"/>
              <a:ext cx="32" cy="32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730" name="Rectangle 631"/>
            <p:cNvSpPr>
              <a:spLocks noChangeArrowheads="1"/>
            </p:cNvSpPr>
            <p:nvPr/>
          </p:nvSpPr>
          <p:spPr bwMode="auto">
            <a:xfrm>
              <a:off x="2344" y="3068"/>
              <a:ext cx="32" cy="32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731" name="Rectangle 632"/>
            <p:cNvSpPr>
              <a:spLocks noChangeArrowheads="1"/>
            </p:cNvSpPr>
            <p:nvPr/>
          </p:nvSpPr>
          <p:spPr bwMode="auto">
            <a:xfrm>
              <a:off x="2344" y="3068"/>
              <a:ext cx="32" cy="32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732" name="Rectangle 633"/>
            <p:cNvSpPr>
              <a:spLocks noChangeArrowheads="1"/>
            </p:cNvSpPr>
            <p:nvPr/>
          </p:nvSpPr>
          <p:spPr bwMode="auto">
            <a:xfrm>
              <a:off x="2376" y="3068"/>
              <a:ext cx="33" cy="32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733" name="Rectangle 634"/>
            <p:cNvSpPr>
              <a:spLocks noChangeArrowheads="1"/>
            </p:cNvSpPr>
            <p:nvPr/>
          </p:nvSpPr>
          <p:spPr bwMode="auto">
            <a:xfrm>
              <a:off x="2376" y="3068"/>
              <a:ext cx="33" cy="32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734" name="Rectangle 635"/>
            <p:cNvSpPr>
              <a:spLocks noChangeArrowheads="1"/>
            </p:cNvSpPr>
            <p:nvPr/>
          </p:nvSpPr>
          <p:spPr bwMode="auto">
            <a:xfrm>
              <a:off x="2409" y="3068"/>
              <a:ext cx="32" cy="32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735" name="Rectangle 636"/>
            <p:cNvSpPr>
              <a:spLocks noChangeArrowheads="1"/>
            </p:cNvSpPr>
            <p:nvPr/>
          </p:nvSpPr>
          <p:spPr bwMode="auto">
            <a:xfrm>
              <a:off x="2409" y="3068"/>
              <a:ext cx="32" cy="32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736" name="Rectangle 637"/>
            <p:cNvSpPr>
              <a:spLocks noChangeArrowheads="1"/>
            </p:cNvSpPr>
            <p:nvPr/>
          </p:nvSpPr>
          <p:spPr bwMode="auto">
            <a:xfrm>
              <a:off x="2441" y="3068"/>
              <a:ext cx="33" cy="32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737" name="Rectangle 638"/>
            <p:cNvSpPr>
              <a:spLocks noChangeArrowheads="1"/>
            </p:cNvSpPr>
            <p:nvPr/>
          </p:nvSpPr>
          <p:spPr bwMode="auto">
            <a:xfrm>
              <a:off x="2441" y="3068"/>
              <a:ext cx="33" cy="32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738" name="Rectangle 639"/>
            <p:cNvSpPr>
              <a:spLocks noChangeArrowheads="1"/>
            </p:cNvSpPr>
            <p:nvPr/>
          </p:nvSpPr>
          <p:spPr bwMode="auto">
            <a:xfrm>
              <a:off x="2474" y="3068"/>
              <a:ext cx="32" cy="32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739" name="Rectangle 640"/>
            <p:cNvSpPr>
              <a:spLocks noChangeArrowheads="1"/>
            </p:cNvSpPr>
            <p:nvPr/>
          </p:nvSpPr>
          <p:spPr bwMode="auto">
            <a:xfrm>
              <a:off x="2474" y="3068"/>
              <a:ext cx="32" cy="32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740" name="Rectangle 641"/>
            <p:cNvSpPr>
              <a:spLocks noChangeArrowheads="1"/>
            </p:cNvSpPr>
            <p:nvPr/>
          </p:nvSpPr>
          <p:spPr bwMode="auto">
            <a:xfrm>
              <a:off x="2506" y="3068"/>
              <a:ext cx="31" cy="32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741" name="Rectangle 642"/>
            <p:cNvSpPr>
              <a:spLocks noChangeArrowheads="1"/>
            </p:cNvSpPr>
            <p:nvPr/>
          </p:nvSpPr>
          <p:spPr bwMode="auto">
            <a:xfrm>
              <a:off x="2506" y="3068"/>
              <a:ext cx="31" cy="32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742" name="Rectangle 643"/>
            <p:cNvSpPr>
              <a:spLocks noChangeArrowheads="1"/>
            </p:cNvSpPr>
            <p:nvPr/>
          </p:nvSpPr>
          <p:spPr bwMode="auto">
            <a:xfrm>
              <a:off x="2537" y="3068"/>
              <a:ext cx="33" cy="32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743" name="Rectangle 644"/>
            <p:cNvSpPr>
              <a:spLocks noChangeArrowheads="1"/>
            </p:cNvSpPr>
            <p:nvPr/>
          </p:nvSpPr>
          <p:spPr bwMode="auto">
            <a:xfrm>
              <a:off x="2537" y="3068"/>
              <a:ext cx="33" cy="32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744" name="Rectangle 645"/>
            <p:cNvSpPr>
              <a:spLocks noChangeArrowheads="1"/>
            </p:cNvSpPr>
            <p:nvPr/>
          </p:nvSpPr>
          <p:spPr bwMode="auto">
            <a:xfrm>
              <a:off x="2570" y="3068"/>
              <a:ext cx="33" cy="32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745" name="Rectangle 646"/>
            <p:cNvSpPr>
              <a:spLocks noChangeArrowheads="1"/>
            </p:cNvSpPr>
            <p:nvPr/>
          </p:nvSpPr>
          <p:spPr bwMode="auto">
            <a:xfrm>
              <a:off x="2570" y="3068"/>
              <a:ext cx="33" cy="32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746" name="Rectangle 647"/>
            <p:cNvSpPr>
              <a:spLocks noChangeArrowheads="1"/>
            </p:cNvSpPr>
            <p:nvPr/>
          </p:nvSpPr>
          <p:spPr bwMode="auto">
            <a:xfrm>
              <a:off x="2603" y="3068"/>
              <a:ext cx="32" cy="32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747" name="Rectangle 648"/>
            <p:cNvSpPr>
              <a:spLocks noChangeArrowheads="1"/>
            </p:cNvSpPr>
            <p:nvPr/>
          </p:nvSpPr>
          <p:spPr bwMode="auto">
            <a:xfrm>
              <a:off x="2603" y="3068"/>
              <a:ext cx="32" cy="32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748" name="Rectangle 649"/>
            <p:cNvSpPr>
              <a:spLocks noChangeArrowheads="1"/>
            </p:cNvSpPr>
            <p:nvPr/>
          </p:nvSpPr>
          <p:spPr bwMode="auto">
            <a:xfrm>
              <a:off x="2635" y="3068"/>
              <a:ext cx="32" cy="32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749" name="Rectangle 650"/>
            <p:cNvSpPr>
              <a:spLocks noChangeArrowheads="1"/>
            </p:cNvSpPr>
            <p:nvPr/>
          </p:nvSpPr>
          <p:spPr bwMode="auto">
            <a:xfrm>
              <a:off x="2635" y="3068"/>
              <a:ext cx="32" cy="32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750" name="Rectangle 651"/>
            <p:cNvSpPr>
              <a:spLocks noChangeArrowheads="1"/>
            </p:cNvSpPr>
            <p:nvPr/>
          </p:nvSpPr>
          <p:spPr bwMode="auto">
            <a:xfrm>
              <a:off x="2667" y="3068"/>
              <a:ext cx="32" cy="32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751" name="Rectangle 652"/>
            <p:cNvSpPr>
              <a:spLocks noChangeArrowheads="1"/>
            </p:cNvSpPr>
            <p:nvPr/>
          </p:nvSpPr>
          <p:spPr bwMode="auto">
            <a:xfrm>
              <a:off x="2667" y="3068"/>
              <a:ext cx="32" cy="32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752" name="Rectangle 653"/>
            <p:cNvSpPr>
              <a:spLocks noChangeArrowheads="1"/>
            </p:cNvSpPr>
            <p:nvPr/>
          </p:nvSpPr>
          <p:spPr bwMode="auto">
            <a:xfrm>
              <a:off x="2151" y="3100"/>
              <a:ext cx="32" cy="31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753" name="Rectangle 654"/>
            <p:cNvSpPr>
              <a:spLocks noChangeArrowheads="1"/>
            </p:cNvSpPr>
            <p:nvPr/>
          </p:nvSpPr>
          <p:spPr bwMode="auto">
            <a:xfrm>
              <a:off x="2151" y="3100"/>
              <a:ext cx="32" cy="31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754" name="Rectangle 655"/>
            <p:cNvSpPr>
              <a:spLocks noChangeArrowheads="1"/>
            </p:cNvSpPr>
            <p:nvPr/>
          </p:nvSpPr>
          <p:spPr bwMode="auto">
            <a:xfrm>
              <a:off x="2183" y="3100"/>
              <a:ext cx="32" cy="31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755" name="Rectangle 656"/>
            <p:cNvSpPr>
              <a:spLocks noChangeArrowheads="1"/>
            </p:cNvSpPr>
            <p:nvPr/>
          </p:nvSpPr>
          <p:spPr bwMode="auto">
            <a:xfrm>
              <a:off x="2183" y="3100"/>
              <a:ext cx="32" cy="31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756" name="Rectangle 657"/>
            <p:cNvSpPr>
              <a:spLocks noChangeArrowheads="1"/>
            </p:cNvSpPr>
            <p:nvPr/>
          </p:nvSpPr>
          <p:spPr bwMode="auto">
            <a:xfrm>
              <a:off x="2215" y="3100"/>
              <a:ext cx="32" cy="31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757" name="Rectangle 658"/>
            <p:cNvSpPr>
              <a:spLocks noChangeArrowheads="1"/>
            </p:cNvSpPr>
            <p:nvPr/>
          </p:nvSpPr>
          <p:spPr bwMode="auto">
            <a:xfrm>
              <a:off x="2215" y="3100"/>
              <a:ext cx="32" cy="31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758" name="Rectangle 659"/>
            <p:cNvSpPr>
              <a:spLocks noChangeArrowheads="1"/>
            </p:cNvSpPr>
            <p:nvPr/>
          </p:nvSpPr>
          <p:spPr bwMode="auto">
            <a:xfrm>
              <a:off x="2247" y="3100"/>
              <a:ext cx="32" cy="31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759" name="Rectangle 660"/>
            <p:cNvSpPr>
              <a:spLocks noChangeArrowheads="1"/>
            </p:cNvSpPr>
            <p:nvPr/>
          </p:nvSpPr>
          <p:spPr bwMode="auto">
            <a:xfrm>
              <a:off x="2247" y="3100"/>
              <a:ext cx="32" cy="31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760" name="Rectangle 661"/>
            <p:cNvSpPr>
              <a:spLocks noChangeArrowheads="1"/>
            </p:cNvSpPr>
            <p:nvPr/>
          </p:nvSpPr>
          <p:spPr bwMode="auto">
            <a:xfrm>
              <a:off x="2279" y="3100"/>
              <a:ext cx="33" cy="31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761" name="Rectangle 662"/>
            <p:cNvSpPr>
              <a:spLocks noChangeArrowheads="1"/>
            </p:cNvSpPr>
            <p:nvPr/>
          </p:nvSpPr>
          <p:spPr bwMode="auto">
            <a:xfrm>
              <a:off x="2279" y="3100"/>
              <a:ext cx="33" cy="31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762" name="Rectangle 663"/>
            <p:cNvSpPr>
              <a:spLocks noChangeArrowheads="1"/>
            </p:cNvSpPr>
            <p:nvPr/>
          </p:nvSpPr>
          <p:spPr bwMode="auto">
            <a:xfrm>
              <a:off x="2312" y="3100"/>
              <a:ext cx="32" cy="31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763" name="Rectangle 664"/>
            <p:cNvSpPr>
              <a:spLocks noChangeArrowheads="1"/>
            </p:cNvSpPr>
            <p:nvPr/>
          </p:nvSpPr>
          <p:spPr bwMode="auto">
            <a:xfrm>
              <a:off x="2312" y="3100"/>
              <a:ext cx="32" cy="31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764" name="Rectangle 665"/>
            <p:cNvSpPr>
              <a:spLocks noChangeArrowheads="1"/>
            </p:cNvSpPr>
            <p:nvPr/>
          </p:nvSpPr>
          <p:spPr bwMode="auto">
            <a:xfrm>
              <a:off x="2344" y="3100"/>
              <a:ext cx="32" cy="31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765" name="Rectangle 666"/>
            <p:cNvSpPr>
              <a:spLocks noChangeArrowheads="1"/>
            </p:cNvSpPr>
            <p:nvPr/>
          </p:nvSpPr>
          <p:spPr bwMode="auto">
            <a:xfrm>
              <a:off x="2344" y="3100"/>
              <a:ext cx="32" cy="31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766" name="Rectangle 667"/>
            <p:cNvSpPr>
              <a:spLocks noChangeArrowheads="1"/>
            </p:cNvSpPr>
            <p:nvPr/>
          </p:nvSpPr>
          <p:spPr bwMode="auto">
            <a:xfrm>
              <a:off x="2376" y="3100"/>
              <a:ext cx="33" cy="31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767" name="Rectangle 668"/>
            <p:cNvSpPr>
              <a:spLocks noChangeArrowheads="1"/>
            </p:cNvSpPr>
            <p:nvPr/>
          </p:nvSpPr>
          <p:spPr bwMode="auto">
            <a:xfrm>
              <a:off x="2376" y="3100"/>
              <a:ext cx="33" cy="31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768" name="Rectangle 669"/>
            <p:cNvSpPr>
              <a:spLocks noChangeArrowheads="1"/>
            </p:cNvSpPr>
            <p:nvPr/>
          </p:nvSpPr>
          <p:spPr bwMode="auto">
            <a:xfrm>
              <a:off x="2409" y="3100"/>
              <a:ext cx="32" cy="31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769" name="Rectangle 670"/>
            <p:cNvSpPr>
              <a:spLocks noChangeArrowheads="1"/>
            </p:cNvSpPr>
            <p:nvPr/>
          </p:nvSpPr>
          <p:spPr bwMode="auto">
            <a:xfrm>
              <a:off x="2409" y="3100"/>
              <a:ext cx="32" cy="31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770" name="Rectangle 671"/>
            <p:cNvSpPr>
              <a:spLocks noChangeArrowheads="1"/>
            </p:cNvSpPr>
            <p:nvPr/>
          </p:nvSpPr>
          <p:spPr bwMode="auto">
            <a:xfrm>
              <a:off x="2441" y="3100"/>
              <a:ext cx="33" cy="31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771" name="Rectangle 672"/>
            <p:cNvSpPr>
              <a:spLocks noChangeArrowheads="1"/>
            </p:cNvSpPr>
            <p:nvPr/>
          </p:nvSpPr>
          <p:spPr bwMode="auto">
            <a:xfrm>
              <a:off x="2441" y="3100"/>
              <a:ext cx="33" cy="31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772" name="Rectangle 673"/>
            <p:cNvSpPr>
              <a:spLocks noChangeArrowheads="1"/>
            </p:cNvSpPr>
            <p:nvPr/>
          </p:nvSpPr>
          <p:spPr bwMode="auto">
            <a:xfrm>
              <a:off x="2474" y="3100"/>
              <a:ext cx="32" cy="31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773" name="Rectangle 674"/>
            <p:cNvSpPr>
              <a:spLocks noChangeArrowheads="1"/>
            </p:cNvSpPr>
            <p:nvPr/>
          </p:nvSpPr>
          <p:spPr bwMode="auto">
            <a:xfrm>
              <a:off x="2474" y="3100"/>
              <a:ext cx="32" cy="31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774" name="Rectangle 675"/>
            <p:cNvSpPr>
              <a:spLocks noChangeArrowheads="1"/>
            </p:cNvSpPr>
            <p:nvPr/>
          </p:nvSpPr>
          <p:spPr bwMode="auto">
            <a:xfrm>
              <a:off x="2506" y="3100"/>
              <a:ext cx="31" cy="31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775" name="Rectangle 676"/>
            <p:cNvSpPr>
              <a:spLocks noChangeArrowheads="1"/>
            </p:cNvSpPr>
            <p:nvPr/>
          </p:nvSpPr>
          <p:spPr bwMode="auto">
            <a:xfrm>
              <a:off x="2506" y="3100"/>
              <a:ext cx="31" cy="31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776" name="Rectangle 677"/>
            <p:cNvSpPr>
              <a:spLocks noChangeArrowheads="1"/>
            </p:cNvSpPr>
            <p:nvPr/>
          </p:nvSpPr>
          <p:spPr bwMode="auto">
            <a:xfrm>
              <a:off x="2537" y="3100"/>
              <a:ext cx="33" cy="31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777" name="Rectangle 678"/>
            <p:cNvSpPr>
              <a:spLocks noChangeArrowheads="1"/>
            </p:cNvSpPr>
            <p:nvPr/>
          </p:nvSpPr>
          <p:spPr bwMode="auto">
            <a:xfrm>
              <a:off x="2537" y="3100"/>
              <a:ext cx="33" cy="31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778" name="Rectangle 679"/>
            <p:cNvSpPr>
              <a:spLocks noChangeArrowheads="1"/>
            </p:cNvSpPr>
            <p:nvPr/>
          </p:nvSpPr>
          <p:spPr bwMode="auto">
            <a:xfrm>
              <a:off x="2570" y="3100"/>
              <a:ext cx="33" cy="31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779" name="Rectangle 680"/>
            <p:cNvSpPr>
              <a:spLocks noChangeArrowheads="1"/>
            </p:cNvSpPr>
            <p:nvPr/>
          </p:nvSpPr>
          <p:spPr bwMode="auto">
            <a:xfrm>
              <a:off x="2570" y="3100"/>
              <a:ext cx="33" cy="31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780" name="Rectangle 681"/>
            <p:cNvSpPr>
              <a:spLocks noChangeArrowheads="1"/>
            </p:cNvSpPr>
            <p:nvPr/>
          </p:nvSpPr>
          <p:spPr bwMode="auto">
            <a:xfrm>
              <a:off x="2603" y="3100"/>
              <a:ext cx="32" cy="31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781" name="Rectangle 682"/>
            <p:cNvSpPr>
              <a:spLocks noChangeArrowheads="1"/>
            </p:cNvSpPr>
            <p:nvPr/>
          </p:nvSpPr>
          <p:spPr bwMode="auto">
            <a:xfrm>
              <a:off x="2603" y="3100"/>
              <a:ext cx="32" cy="31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782" name="Rectangle 683"/>
            <p:cNvSpPr>
              <a:spLocks noChangeArrowheads="1"/>
            </p:cNvSpPr>
            <p:nvPr/>
          </p:nvSpPr>
          <p:spPr bwMode="auto">
            <a:xfrm>
              <a:off x="2635" y="3100"/>
              <a:ext cx="32" cy="31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783" name="Rectangle 684"/>
            <p:cNvSpPr>
              <a:spLocks noChangeArrowheads="1"/>
            </p:cNvSpPr>
            <p:nvPr/>
          </p:nvSpPr>
          <p:spPr bwMode="auto">
            <a:xfrm>
              <a:off x="2635" y="3100"/>
              <a:ext cx="32" cy="31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784" name="Rectangle 685"/>
            <p:cNvSpPr>
              <a:spLocks noChangeArrowheads="1"/>
            </p:cNvSpPr>
            <p:nvPr/>
          </p:nvSpPr>
          <p:spPr bwMode="auto">
            <a:xfrm>
              <a:off x="2667" y="3100"/>
              <a:ext cx="32" cy="31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785" name="Rectangle 686"/>
            <p:cNvSpPr>
              <a:spLocks noChangeArrowheads="1"/>
            </p:cNvSpPr>
            <p:nvPr/>
          </p:nvSpPr>
          <p:spPr bwMode="auto">
            <a:xfrm>
              <a:off x="2667" y="3100"/>
              <a:ext cx="32" cy="31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786" name="Rectangle 687"/>
            <p:cNvSpPr>
              <a:spLocks noChangeArrowheads="1"/>
            </p:cNvSpPr>
            <p:nvPr/>
          </p:nvSpPr>
          <p:spPr bwMode="auto">
            <a:xfrm>
              <a:off x="2151" y="3131"/>
              <a:ext cx="32" cy="33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787" name="Rectangle 688"/>
            <p:cNvSpPr>
              <a:spLocks noChangeArrowheads="1"/>
            </p:cNvSpPr>
            <p:nvPr/>
          </p:nvSpPr>
          <p:spPr bwMode="auto">
            <a:xfrm>
              <a:off x="2151" y="3131"/>
              <a:ext cx="32" cy="33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788" name="Rectangle 689"/>
            <p:cNvSpPr>
              <a:spLocks noChangeArrowheads="1"/>
            </p:cNvSpPr>
            <p:nvPr/>
          </p:nvSpPr>
          <p:spPr bwMode="auto">
            <a:xfrm>
              <a:off x="2183" y="3131"/>
              <a:ext cx="32" cy="33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789" name="Rectangle 690"/>
            <p:cNvSpPr>
              <a:spLocks noChangeArrowheads="1"/>
            </p:cNvSpPr>
            <p:nvPr/>
          </p:nvSpPr>
          <p:spPr bwMode="auto">
            <a:xfrm>
              <a:off x="2183" y="3131"/>
              <a:ext cx="32" cy="33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790" name="Rectangle 691"/>
            <p:cNvSpPr>
              <a:spLocks noChangeArrowheads="1"/>
            </p:cNvSpPr>
            <p:nvPr/>
          </p:nvSpPr>
          <p:spPr bwMode="auto">
            <a:xfrm>
              <a:off x="2215" y="3131"/>
              <a:ext cx="32" cy="33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791" name="Rectangle 692"/>
            <p:cNvSpPr>
              <a:spLocks noChangeArrowheads="1"/>
            </p:cNvSpPr>
            <p:nvPr/>
          </p:nvSpPr>
          <p:spPr bwMode="auto">
            <a:xfrm>
              <a:off x="2215" y="3131"/>
              <a:ext cx="32" cy="33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792" name="Rectangle 693"/>
            <p:cNvSpPr>
              <a:spLocks noChangeArrowheads="1"/>
            </p:cNvSpPr>
            <p:nvPr/>
          </p:nvSpPr>
          <p:spPr bwMode="auto">
            <a:xfrm>
              <a:off x="2247" y="3131"/>
              <a:ext cx="32" cy="33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793" name="Rectangle 694"/>
            <p:cNvSpPr>
              <a:spLocks noChangeArrowheads="1"/>
            </p:cNvSpPr>
            <p:nvPr/>
          </p:nvSpPr>
          <p:spPr bwMode="auto">
            <a:xfrm>
              <a:off x="2247" y="3131"/>
              <a:ext cx="32" cy="33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794" name="Rectangle 695"/>
            <p:cNvSpPr>
              <a:spLocks noChangeArrowheads="1"/>
            </p:cNvSpPr>
            <p:nvPr/>
          </p:nvSpPr>
          <p:spPr bwMode="auto">
            <a:xfrm>
              <a:off x="2279" y="3131"/>
              <a:ext cx="33" cy="33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795" name="Rectangle 696"/>
            <p:cNvSpPr>
              <a:spLocks noChangeArrowheads="1"/>
            </p:cNvSpPr>
            <p:nvPr/>
          </p:nvSpPr>
          <p:spPr bwMode="auto">
            <a:xfrm>
              <a:off x="2279" y="3131"/>
              <a:ext cx="33" cy="33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796" name="Rectangle 697"/>
            <p:cNvSpPr>
              <a:spLocks noChangeArrowheads="1"/>
            </p:cNvSpPr>
            <p:nvPr/>
          </p:nvSpPr>
          <p:spPr bwMode="auto">
            <a:xfrm>
              <a:off x="2312" y="3131"/>
              <a:ext cx="32" cy="33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797" name="Rectangle 698"/>
            <p:cNvSpPr>
              <a:spLocks noChangeArrowheads="1"/>
            </p:cNvSpPr>
            <p:nvPr/>
          </p:nvSpPr>
          <p:spPr bwMode="auto">
            <a:xfrm>
              <a:off x="2312" y="3131"/>
              <a:ext cx="32" cy="33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798" name="Rectangle 699"/>
            <p:cNvSpPr>
              <a:spLocks noChangeArrowheads="1"/>
            </p:cNvSpPr>
            <p:nvPr/>
          </p:nvSpPr>
          <p:spPr bwMode="auto">
            <a:xfrm>
              <a:off x="2344" y="3131"/>
              <a:ext cx="32" cy="33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799" name="Rectangle 700"/>
            <p:cNvSpPr>
              <a:spLocks noChangeArrowheads="1"/>
            </p:cNvSpPr>
            <p:nvPr/>
          </p:nvSpPr>
          <p:spPr bwMode="auto">
            <a:xfrm>
              <a:off x="2344" y="3131"/>
              <a:ext cx="32" cy="33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800" name="Rectangle 701"/>
            <p:cNvSpPr>
              <a:spLocks noChangeArrowheads="1"/>
            </p:cNvSpPr>
            <p:nvPr/>
          </p:nvSpPr>
          <p:spPr bwMode="auto">
            <a:xfrm>
              <a:off x="2376" y="3131"/>
              <a:ext cx="33" cy="33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801" name="Rectangle 702"/>
            <p:cNvSpPr>
              <a:spLocks noChangeArrowheads="1"/>
            </p:cNvSpPr>
            <p:nvPr/>
          </p:nvSpPr>
          <p:spPr bwMode="auto">
            <a:xfrm>
              <a:off x="2376" y="3131"/>
              <a:ext cx="33" cy="33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802" name="Rectangle 703"/>
            <p:cNvSpPr>
              <a:spLocks noChangeArrowheads="1"/>
            </p:cNvSpPr>
            <p:nvPr/>
          </p:nvSpPr>
          <p:spPr bwMode="auto">
            <a:xfrm>
              <a:off x="2409" y="3131"/>
              <a:ext cx="32" cy="33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803" name="Rectangle 704"/>
            <p:cNvSpPr>
              <a:spLocks noChangeArrowheads="1"/>
            </p:cNvSpPr>
            <p:nvPr/>
          </p:nvSpPr>
          <p:spPr bwMode="auto">
            <a:xfrm>
              <a:off x="2409" y="3131"/>
              <a:ext cx="32" cy="33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804" name="Rectangle 705"/>
            <p:cNvSpPr>
              <a:spLocks noChangeArrowheads="1"/>
            </p:cNvSpPr>
            <p:nvPr/>
          </p:nvSpPr>
          <p:spPr bwMode="auto">
            <a:xfrm>
              <a:off x="2441" y="3131"/>
              <a:ext cx="33" cy="33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805" name="Rectangle 706"/>
            <p:cNvSpPr>
              <a:spLocks noChangeArrowheads="1"/>
            </p:cNvSpPr>
            <p:nvPr/>
          </p:nvSpPr>
          <p:spPr bwMode="auto">
            <a:xfrm>
              <a:off x="2441" y="3131"/>
              <a:ext cx="33" cy="33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806" name="Rectangle 707"/>
            <p:cNvSpPr>
              <a:spLocks noChangeArrowheads="1"/>
            </p:cNvSpPr>
            <p:nvPr/>
          </p:nvSpPr>
          <p:spPr bwMode="auto">
            <a:xfrm>
              <a:off x="2474" y="3131"/>
              <a:ext cx="32" cy="33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807" name="Rectangle 708"/>
            <p:cNvSpPr>
              <a:spLocks noChangeArrowheads="1"/>
            </p:cNvSpPr>
            <p:nvPr/>
          </p:nvSpPr>
          <p:spPr bwMode="auto">
            <a:xfrm>
              <a:off x="2474" y="3131"/>
              <a:ext cx="32" cy="33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808" name="Rectangle 709"/>
            <p:cNvSpPr>
              <a:spLocks noChangeArrowheads="1"/>
            </p:cNvSpPr>
            <p:nvPr/>
          </p:nvSpPr>
          <p:spPr bwMode="auto">
            <a:xfrm>
              <a:off x="2506" y="3131"/>
              <a:ext cx="31" cy="33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809" name="Rectangle 710"/>
            <p:cNvSpPr>
              <a:spLocks noChangeArrowheads="1"/>
            </p:cNvSpPr>
            <p:nvPr/>
          </p:nvSpPr>
          <p:spPr bwMode="auto">
            <a:xfrm>
              <a:off x="2506" y="3131"/>
              <a:ext cx="31" cy="33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810" name="Rectangle 711"/>
            <p:cNvSpPr>
              <a:spLocks noChangeArrowheads="1"/>
            </p:cNvSpPr>
            <p:nvPr/>
          </p:nvSpPr>
          <p:spPr bwMode="auto">
            <a:xfrm>
              <a:off x="2537" y="3131"/>
              <a:ext cx="33" cy="33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811" name="Rectangle 712"/>
            <p:cNvSpPr>
              <a:spLocks noChangeArrowheads="1"/>
            </p:cNvSpPr>
            <p:nvPr/>
          </p:nvSpPr>
          <p:spPr bwMode="auto">
            <a:xfrm>
              <a:off x="2537" y="3131"/>
              <a:ext cx="33" cy="33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812" name="Rectangle 713"/>
            <p:cNvSpPr>
              <a:spLocks noChangeArrowheads="1"/>
            </p:cNvSpPr>
            <p:nvPr/>
          </p:nvSpPr>
          <p:spPr bwMode="auto">
            <a:xfrm>
              <a:off x="2570" y="3131"/>
              <a:ext cx="33" cy="33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813" name="Rectangle 714"/>
            <p:cNvSpPr>
              <a:spLocks noChangeArrowheads="1"/>
            </p:cNvSpPr>
            <p:nvPr/>
          </p:nvSpPr>
          <p:spPr bwMode="auto">
            <a:xfrm>
              <a:off x="2570" y="3131"/>
              <a:ext cx="33" cy="33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814" name="Rectangle 715"/>
            <p:cNvSpPr>
              <a:spLocks noChangeArrowheads="1"/>
            </p:cNvSpPr>
            <p:nvPr/>
          </p:nvSpPr>
          <p:spPr bwMode="auto">
            <a:xfrm>
              <a:off x="2603" y="3131"/>
              <a:ext cx="32" cy="33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815" name="Rectangle 716"/>
            <p:cNvSpPr>
              <a:spLocks noChangeArrowheads="1"/>
            </p:cNvSpPr>
            <p:nvPr/>
          </p:nvSpPr>
          <p:spPr bwMode="auto">
            <a:xfrm>
              <a:off x="2603" y="3131"/>
              <a:ext cx="32" cy="33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816" name="Rectangle 717"/>
            <p:cNvSpPr>
              <a:spLocks noChangeArrowheads="1"/>
            </p:cNvSpPr>
            <p:nvPr/>
          </p:nvSpPr>
          <p:spPr bwMode="auto">
            <a:xfrm>
              <a:off x="2635" y="3131"/>
              <a:ext cx="32" cy="33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817" name="Rectangle 718"/>
            <p:cNvSpPr>
              <a:spLocks noChangeArrowheads="1"/>
            </p:cNvSpPr>
            <p:nvPr/>
          </p:nvSpPr>
          <p:spPr bwMode="auto">
            <a:xfrm>
              <a:off x="2635" y="3131"/>
              <a:ext cx="32" cy="33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818" name="Rectangle 719"/>
            <p:cNvSpPr>
              <a:spLocks noChangeArrowheads="1"/>
            </p:cNvSpPr>
            <p:nvPr/>
          </p:nvSpPr>
          <p:spPr bwMode="auto">
            <a:xfrm>
              <a:off x="2667" y="3131"/>
              <a:ext cx="32" cy="33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819" name="Rectangle 720"/>
            <p:cNvSpPr>
              <a:spLocks noChangeArrowheads="1"/>
            </p:cNvSpPr>
            <p:nvPr/>
          </p:nvSpPr>
          <p:spPr bwMode="auto">
            <a:xfrm>
              <a:off x="2667" y="3131"/>
              <a:ext cx="32" cy="33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820" name="Rectangle 721"/>
            <p:cNvSpPr>
              <a:spLocks noChangeArrowheads="1"/>
            </p:cNvSpPr>
            <p:nvPr/>
          </p:nvSpPr>
          <p:spPr bwMode="auto">
            <a:xfrm>
              <a:off x="2151" y="3164"/>
              <a:ext cx="32" cy="31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821" name="Rectangle 722"/>
            <p:cNvSpPr>
              <a:spLocks noChangeArrowheads="1"/>
            </p:cNvSpPr>
            <p:nvPr/>
          </p:nvSpPr>
          <p:spPr bwMode="auto">
            <a:xfrm>
              <a:off x="2151" y="3164"/>
              <a:ext cx="32" cy="31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822" name="Rectangle 723"/>
            <p:cNvSpPr>
              <a:spLocks noChangeArrowheads="1"/>
            </p:cNvSpPr>
            <p:nvPr/>
          </p:nvSpPr>
          <p:spPr bwMode="auto">
            <a:xfrm>
              <a:off x="2183" y="3164"/>
              <a:ext cx="32" cy="31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823" name="Rectangle 724"/>
            <p:cNvSpPr>
              <a:spLocks noChangeArrowheads="1"/>
            </p:cNvSpPr>
            <p:nvPr/>
          </p:nvSpPr>
          <p:spPr bwMode="auto">
            <a:xfrm>
              <a:off x="2183" y="3164"/>
              <a:ext cx="32" cy="31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824" name="Rectangle 725"/>
            <p:cNvSpPr>
              <a:spLocks noChangeArrowheads="1"/>
            </p:cNvSpPr>
            <p:nvPr/>
          </p:nvSpPr>
          <p:spPr bwMode="auto">
            <a:xfrm>
              <a:off x="2215" y="3164"/>
              <a:ext cx="32" cy="31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825" name="Rectangle 726"/>
            <p:cNvSpPr>
              <a:spLocks noChangeArrowheads="1"/>
            </p:cNvSpPr>
            <p:nvPr/>
          </p:nvSpPr>
          <p:spPr bwMode="auto">
            <a:xfrm>
              <a:off x="2215" y="3164"/>
              <a:ext cx="32" cy="31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826" name="Rectangle 727"/>
            <p:cNvSpPr>
              <a:spLocks noChangeArrowheads="1"/>
            </p:cNvSpPr>
            <p:nvPr/>
          </p:nvSpPr>
          <p:spPr bwMode="auto">
            <a:xfrm>
              <a:off x="2247" y="3164"/>
              <a:ext cx="32" cy="31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827" name="Rectangle 728"/>
            <p:cNvSpPr>
              <a:spLocks noChangeArrowheads="1"/>
            </p:cNvSpPr>
            <p:nvPr/>
          </p:nvSpPr>
          <p:spPr bwMode="auto">
            <a:xfrm>
              <a:off x="2247" y="3164"/>
              <a:ext cx="32" cy="31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828" name="Rectangle 729"/>
            <p:cNvSpPr>
              <a:spLocks noChangeArrowheads="1"/>
            </p:cNvSpPr>
            <p:nvPr/>
          </p:nvSpPr>
          <p:spPr bwMode="auto">
            <a:xfrm>
              <a:off x="2279" y="3164"/>
              <a:ext cx="33" cy="31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829" name="Rectangle 730"/>
            <p:cNvSpPr>
              <a:spLocks noChangeArrowheads="1"/>
            </p:cNvSpPr>
            <p:nvPr/>
          </p:nvSpPr>
          <p:spPr bwMode="auto">
            <a:xfrm>
              <a:off x="2279" y="3164"/>
              <a:ext cx="33" cy="31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830" name="Rectangle 731"/>
            <p:cNvSpPr>
              <a:spLocks noChangeArrowheads="1"/>
            </p:cNvSpPr>
            <p:nvPr/>
          </p:nvSpPr>
          <p:spPr bwMode="auto">
            <a:xfrm>
              <a:off x="2312" y="3164"/>
              <a:ext cx="32" cy="31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831" name="Rectangle 732"/>
            <p:cNvSpPr>
              <a:spLocks noChangeArrowheads="1"/>
            </p:cNvSpPr>
            <p:nvPr/>
          </p:nvSpPr>
          <p:spPr bwMode="auto">
            <a:xfrm>
              <a:off x="2312" y="3164"/>
              <a:ext cx="32" cy="31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832" name="Rectangle 733"/>
            <p:cNvSpPr>
              <a:spLocks noChangeArrowheads="1"/>
            </p:cNvSpPr>
            <p:nvPr/>
          </p:nvSpPr>
          <p:spPr bwMode="auto">
            <a:xfrm>
              <a:off x="2344" y="3164"/>
              <a:ext cx="32" cy="31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833" name="Rectangle 734"/>
            <p:cNvSpPr>
              <a:spLocks noChangeArrowheads="1"/>
            </p:cNvSpPr>
            <p:nvPr/>
          </p:nvSpPr>
          <p:spPr bwMode="auto">
            <a:xfrm>
              <a:off x="2344" y="3164"/>
              <a:ext cx="32" cy="31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834" name="Rectangle 735"/>
            <p:cNvSpPr>
              <a:spLocks noChangeArrowheads="1"/>
            </p:cNvSpPr>
            <p:nvPr/>
          </p:nvSpPr>
          <p:spPr bwMode="auto">
            <a:xfrm>
              <a:off x="2376" y="3164"/>
              <a:ext cx="33" cy="31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835" name="Rectangle 736"/>
            <p:cNvSpPr>
              <a:spLocks noChangeArrowheads="1"/>
            </p:cNvSpPr>
            <p:nvPr/>
          </p:nvSpPr>
          <p:spPr bwMode="auto">
            <a:xfrm>
              <a:off x="2376" y="3164"/>
              <a:ext cx="33" cy="31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836" name="Rectangle 737"/>
            <p:cNvSpPr>
              <a:spLocks noChangeArrowheads="1"/>
            </p:cNvSpPr>
            <p:nvPr/>
          </p:nvSpPr>
          <p:spPr bwMode="auto">
            <a:xfrm>
              <a:off x="2409" y="3164"/>
              <a:ext cx="32" cy="31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837" name="Rectangle 738"/>
            <p:cNvSpPr>
              <a:spLocks noChangeArrowheads="1"/>
            </p:cNvSpPr>
            <p:nvPr/>
          </p:nvSpPr>
          <p:spPr bwMode="auto">
            <a:xfrm>
              <a:off x="2409" y="3164"/>
              <a:ext cx="32" cy="31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838" name="Rectangle 739"/>
            <p:cNvSpPr>
              <a:spLocks noChangeArrowheads="1"/>
            </p:cNvSpPr>
            <p:nvPr/>
          </p:nvSpPr>
          <p:spPr bwMode="auto">
            <a:xfrm>
              <a:off x="2441" y="3164"/>
              <a:ext cx="33" cy="31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839" name="Rectangle 740"/>
            <p:cNvSpPr>
              <a:spLocks noChangeArrowheads="1"/>
            </p:cNvSpPr>
            <p:nvPr/>
          </p:nvSpPr>
          <p:spPr bwMode="auto">
            <a:xfrm>
              <a:off x="2441" y="3164"/>
              <a:ext cx="33" cy="31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840" name="Rectangle 741"/>
            <p:cNvSpPr>
              <a:spLocks noChangeArrowheads="1"/>
            </p:cNvSpPr>
            <p:nvPr/>
          </p:nvSpPr>
          <p:spPr bwMode="auto">
            <a:xfrm>
              <a:off x="2474" y="3164"/>
              <a:ext cx="32" cy="31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841" name="Rectangle 742"/>
            <p:cNvSpPr>
              <a:spLocks noChangeArrowheads="1"/>
            </p:cNvSpPr>
            <p:nvPr/>
          </p:nvSpPr>
          <p:spPr bwMode="auto">
            <a:xfrm>
              <a:off x="2474" y="3164"/>
              <a:ext cx="32" cy="31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842" name="Rectangle 743"/>
            <p:cNvSpPr>
              <a:spLocks noChangeArrowheads="1"/>
            </p:cNvSpPr>
            <p:nvPr/>
          </p:nvSpPr>
          <p:spPr bwMode="auto">
            <a:xfrm>
              <a:off x="2506" y="3164"/>
              <a:ext cx="31" cy="31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843" name="Rectangle 744"/>
            <p:cNvSpPr>
              <a:spLocks noChangeArrowheads="1"/>
            </p:cNvSpPr>
            <p:nvPr/>
          </p:nvSpPr>
          <p:spPr bwMode="auto">
            <a:xfrm>
              <a:off x="2506" y="3164"/>
              <a:ext cx="31" cy="31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844" name="Rectangle 745"/>
            <p:cNvSpPr>
              <a:spLocks noChangeArrowheads="1"/>
            </p:cNvSpPr>
            <p:nvPr/>
          </p:nvSpPr>
          <p:spPr bwMode="auto">
            <a:xfrm>
              <a:off x="2537" y="3164"/>
              <a:ext cx="33" cy="31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845" name="Rectangle 746"/>
            <p:cNvSpPr>
              <a:spLocks noChangeArrowheads="1"/>
            </p:cNvSpPr>
            <p:nvPr/>
          </p:nvSpPr>
          <p:spPr bwMode="auto">
            <a:xfrm>
              <a:off x="2537" y="3164"/>
              <a:ext cx="33" cy="31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846" name="Rectangle 747"/>
            <p:cNvSpPr>
              <a:spLocks noChangeArrowheads="1"/>
            </p:cNvSpPr>
            <p:nvPr/>
          </p:nvSpPr>
          <p:spPr bwMode="auto">
            <a:xfrm>
              <a:off x="2570" y="3164"/>
              <a:ext cx="33" cy="31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847" name="Rectangle 748"/>
            <p:cNvSpPr>
              <a:spLocks noChangeArrowheads="1"/>
            </p:cNvSpPr>
            <p:nvPr/>
          </p:nvSpPr>
          <p:spPr bwMode="auto">
            <a:xfrm>
              <a:off x="2570" y="3164"/>
              <a:ext cx="33" cy="31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848" name="Rectangle 749"/>
            <p:cNvSpPr>
              <a:spLocks noChangeArrowheads="1"/>
            </p:cNvSpPr>
            <p:nvPr/>
          </p:nvSpPr>
          <p:spPr bwMode="auto">
            <a:xfrm>
              <a:off x="2603" y="3164"/>
              <a:ext cx="32" cy="31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849" name="Rectangle 750"/>
            <p:cNvSpPr>
              <a:spLocks noChangeArrowheads="1"/>
            </p:cNvSpPr>
            <p:nvPr/>
          </p:nvSpPr>
          <p:spPr bwMode="auto">
            <a:xfrm>
              <a:off x="2603" y="3164"/>
              <a:ext cx="32" cy="31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850" name="Rectangle 751"/>
            <p:cNvSpPr>
              <a:spLocks noChangeArrowheads="1"/>
            </p:cNvSpPr>
            <p:nvPr/>
          </p:nvSpPr>
          <p:spPr bwMode="auto">
            <a:xfrm>
              <a:off x="2635" y="3164"/>
              <a:ext cx="32" cy="31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851" name="Rectangle 752"/>
            <p:cNvSpPr>
              <a:spLocks noChangeArrowheads="1"/>
            </p:cNvSpPr>
            <p:nvPr/>
          </p:nvSpPr>
          <p:spPr bwMode="auto">
            <a:xfrm>
              <a:off x="2635" y="3164"/>
              <a:ext cx="32" cy="31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852" name="Rectangle 753"/>
            <p:cNvSpPr>
              <a:spLocks noChangeArrowheads="1"/>
            </p:cNvSpPr>
            <p:nvPr/>
          </p:nvSpPr>
          <p:spPr bwMode="auto">
            <a:xfrm>
              <a:off x="2667" y="3164"/>
              <a:ext cx="32" cy="31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853" name="Rectangle 754"/>
            <p:cNvSpPr>
              <a:spLocks noChangeArrowheads="1"/>
            </p:cNvSpPr>
            <p:nvPr/>
          </p:nvSpPr>
          <p:spPr bwMode="auto">
            <a:xfrm>
              <a:off x="2667" y="3164"/>
              <a:ext cx="32" cy="31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854" name="Rectangle 755"/>
            <p:cNvSpPr>
              <a:spLocks noChangeArrowheads="1"/>
            </p:cNvSpPr>
            <p:nvPr/>
          </p:nvSpPr>
          <p:spPr bwMode="auto">
            <a:xfrm>
              <a:off x="2151" y="3195"/>
              <a:ext cx="32" cy="32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855" name="Rectangle 756"/>
            <p:cNvSpPr>
              <a:spLocks noChangeArrowheads="1"/>
            </p:cNvSpPr>
            <p:nvPr/>
          </p:nvSpPr>
          <p:spPr bwMode="auto">
            <a:xfrm>
              <a:off x="2151" y="3195"/>
              <a:ext cx="32" cy="32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856" name="Rectangle 757"/>
            <p:cNvSpPr>
              <a:spLocks noChangeArrowheads="1"/>
            </p:cNvSpPr>
            <p:nvPr/>
          </p:nvSpPr>
          <p:spPr bwMode="auto">
            <a:xfrm>
              <a:off x="2183" y="3195"/>
              <a:ext cx="32" cy="32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857" name="Rectangle 758"/>
            <p:cNvSpPr>
              <a:spLocks noChangeArrowheads="1"/>
            </p:cNvSpPr>
            <p:nvPr/>
          </p:nvSpPr>
          <p:spPr bwMode="auto">
            <a:xfrm>
              <a:off x="2183" y="3195"/>
              <a:ext cx="32" cy="32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858" name="Rectangle 759"/>
            <p:cNvSpPr>
              <a:spLocks noChangeArrowheads="1"/>
            </p:cNvSpPr>
            <p:nvPr/>
          </p:nvSpPr>
          <p:spPr bwMode="auto">
            <a:xfrm>
              <a:off x="2215" y="3195"/>
              <a:ext cx="32" cy="32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859" name="Rectangle 760"/>
            <p:cNvSpPr>
              <a:spLocks noChangeArrowheads="1"/>
            </p:cNvSpPr>
            <p:nvPr/>
          </p:nvSpPr>
          <p:spPr bwMode="auto">
            <a:xfrm>
              <a:off x="2215" y="3195"/>
              <a:ext cx="32" cy="32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860" name="Rectangle 761"/>
            <p:cNvSpPr>
              <a:spLocks noChangeArrowheads="1"/>
            </p:cNvSpPr>
            <p:nvPr/>
          </p:nvSpPr>
          <p:spPr bwMode="auto">
            <a:xfrm>
              <a:off x="2247" y="3195"/>
              <a:ext cx="32" cy="32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861" name="Rectangle 762"/>
            <p:cNvSpPr>
              <a:spLocks noChangeArrowheads="1"/>
            </p:cNvSpPr>
            <p:nvPr/>
          </p:nvSpPr>
          <p:spPr bwMode="auto">
            <a:xfrm>
              <a:off x="2247" y="3195"/>
              <a:ext cx="32" cy="32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862" name="Rectangle 763"/>
            <p:cNvSpPr>
              <a:spLocks noChangeArrowheads="1"/>
            </p:cNvSpPr>
            <p:nvPr/>
          </p:nvSpPr>
          <p:spPr bwMode="auto">
            <a:xfrm>
              <a:off x="2279" y="3195"/>
              <a:ext cx="33" cy="32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863" name="Rectangle 764"/>
            <p:cNvSpPr>
              <a:spLocks noChangeArrowheads="1"/>
            </p:cNvSpPr>
            <p:nvPr/>
          </p:nvSpPr>
          <p:spPr bwMode="auto">
            <a:xfrm>
              <a:off x="2279" y="3195"/>
              <a:ext cx="33" cy="32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864" name="Rectangle 765"/>
            <p:cNvSpPr>
              <a:spLocks noChangeArrowheads="1"/>
            </p:cNvSpPr>
            <p:nvPr/>
          </p:nvSpPr>
          <p:spPr bwMode="auto">
            <a:xfrm>
              <a:off x="2312" y="3195"/>
              <a:ext cx="32" cy="32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865" name="Rectangle 766"/>
            <p:cNvSpPr>
              <a:spLocks noChangeArrowheads="1"/>
            </p:cNvSpPr>
            <p:nvPr/>
          </p:nvSpPr>
          <p:spPr bwMode="auto">
            <a:xfrm>
              <a:off x="2312" y="3195"/>
              <a:ext cx="32" cy="32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866" name="Rectangle 767"/>
            <p:cNvSpPr>
              <a:spLocks noChangeArrowheads="1"/>
            </p:cNvSpPr>
            <p:nvPr/>
          </p:nvSpPr>
          <p:spPr bwMode="auto">
            <a:xfrm>
              <a:off x="2344" y="3195"/>
              <a:ext cx="32" cy="32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867" name="Rectangle 768"/>
            <p:cNvSpPr>
              <a:spLocks noChangeArrowheads="1"/>
            </p:cNvSpPr>
            <p:nvPr/>
          </p:nvSpPr>
          <p:spPr bwMode="auto">
            <a:xfrm>
              <a:off x="2344" y="3195"/>
              <a:ext cx="32" cy="32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868" name="Rectangle 769"/>
            <p:cNvSpPr>
              <a:spLocks noChangeArrowheads="1"/>
            </p:cNvSpPr>
            <p:nvPr/>
          </p:nvSpPr>
          <p:spPr bwMode="auto">
            <a:xfrm>
              <a:off x="2376" y="3195"/>
              <a:ext cx="33" cy="32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869" name="Rectangle 770"/>
            <p:cNvSpPr>
              <a:spLocks noChangeArrowheads="1"/>
            </p:cNvSpPr>
            <p:nvPr/>
          </p:nvSpPr>
          <p:spPr bwMode="auto">
            <a:xfrm>
              <a:off x="2376" y="3195"/>
              <a:ext cx="33" cy="32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870" name="Rectangle 771"/>
            <p:cNvSpPr>
              <a:spLocks noChangeArrowheads="1"/>
            </p:cNvSpPr>
            <p:nvPr/>
          </p:nvSpPr>
          <p:spPr bwMode="auto">
            <a:xfrm>
              <a:off x="2409" y="3195"/>
              <a:ext cx="32" cy="32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871" name="Rectangle 772"/>
            <p:cNvSpPr>
              <a:spLocks noChangeArrowheads="1"/>
            </p:cNvSpPr>
            <p:nvPr/>
          </p:nvSpPr>
          <p:spPr bwMode="auto">
            <a:xfrm>
              <a:off x="2409" y="3195"/>
              <a:ext cx="32" cy="32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872" name="Rectangle 773"/>
            <p:cNvSpPr>
              <a:spLocks noChangeArrowheads="1"/>
            </p:cNvSpPr>
            <p:nvPr/>
          </p:nvSpPr>
          <p:spPr bwMode="auto">
            <a:xfrm>
              <a:off x="2441" y="3195"/>
              <a:ext cx="33" cy="32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873" name="Rectangle 774"/>
            <p:cNvSpPr>
              <a:spLocks noChangeArrowheads="1"/>
            </p:cNvSpPr>
            <p:nvPr/>
          </p:nvSpPr>
          <p:spPr bwMode="auto">
            <a:xfrm>
              <a:off x="2441" y="3195"/>
              <a:ext cx="33" cy="32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874" name="Rectangle 775"/>
            <p:cNvSpPr>
              <a:spLocks noChangeArrowheads="1"/>
            </p:cNvSpPr>
            <p:nvPr/>
          </p:nvSpPr>
          <p:spPr bwMode="auto">
            <a:xfrm>
              <a:off x="2474" y="3195"/>
              <a:ext cx="32" cy="32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875" name="Rectangle 776"/>
            <p:cNvSpPr>
              <a:spLocks noChangeArrowheads="1"/>
            </p:cNvSpPr>
            <p:nvPr/>
          </p:nvSpPr>
          <p:spPr bwMode="auto">
            <a:xfrm>
              <a:off x="2474" y="3195"/>
              <a:ext cx="32" cy="32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876" name="Rectangle 777"/>
            <p:cNvSpPr>
              <a:spLocks noChangeArrowheads="1"/>
            </p:cNvSpPr>
            <p:nvPr/>
          </p:nvSpPr>
          <p:spPr bwMode="auto">
            <a:xfrm>
              <a:off x="2506" y="3195"/>
              <a:ext cx="31" cy="32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877" name="Rectangle 778"/>
            <p:cNvSpPr>
              <a:spLocks noChangeArrowheads="1"/>
            </p:cNvSpPr>
            <p:nvPr/>
          </p:nvSpPr>
          <p:spPr bwMode="auto">
            <a:xfrm>
              <a:off x="2506" y="3195"/>
              <a:ext cx="31" cy="32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878" name="Rectangle 779"/>
            <p:cNvSpPr>
              <a:spLocks noChangeArrowheads="1"/>
            </p:cNvSpPr>
            <p:nvPr/>
          </p:nvSpPr>
          <p:spPr bwMode="auto">
            <a:xfrm>
              <a:off x="2537" y="3195"/>
              <a:ext cx="33" cy="32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879" name="Rectangle 780"/>
            <p:cNvSpPr>
              <a:spLocks noChangeArrowheads="1"/>
            </p:cNvSpPr>
            <p:nvPr/>
          </p:nvSpPr>
          <p:spPr bwMode="auto">
            <a:xfrm>
              <a:off x="2537" y="3195"/>
              <a:ext cx="33" cy="32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880" name="Rectangle 781"/>
            <p:cNvSpPr>
              <a:spLocks noChangeArrowheads="1"/>
            </p:cNvSpPr>
            <p:nvPr/>
          </p:nvSpPr>
          <p:spPr bwMode="auto">
            <a:xfrm>
              <a:off x="2570" y="3195"/>
              <a:ext cx="33" cy="32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881" name="Rectangle 782"/>
            <p:cNvSpPr>
              <a:spLocks noChangeArrowheads="1"/>
            </p:cNvSpPr>
            <p:nvPr/>
          </p:nvSpPr>
          <p:spPr bwMode="auto">
            <a:xfrm>
              <a:off x="2570" y="3195"/>
              <a:ext cx="33" cy="32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882" name="Rectangle 783"/>
            <p:cNvSpPr>
              <a:spLocks noChangeArrowheads="1"/>
            </p:cNvSpPr>
            <p:nvPr/>
          </p:nvSpPr>
          <p:spPr bwMode="auto">
            <a:xfrm>
              <a:off x="2603" y="3195"/>
              <a:ext cx="32" cy="32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883" name="Rectangle 784"/>
            <p:cNvSpPr>
              <a:spLocks noChangeArrowheads="1"/>
            </p:cNvSpPr>
            <p:nvPr/>
          </p:nvSpPr>
          <p:spPr bwMode="auto">
            <a:xfrm>
              <a:off x="2603" y="3195"/>
              <a:ext cx="32" cy="32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884" name="Rectangle 785"/>
            <p:cNvSpPr>
              <a:spLocks noChangeArrowheads="1"/>
            </p:cNvSpPr>
            <p:nvPr/>
          </p:nvSpPr>
          <p:spPr bwMode="auto">
            <a:xfrm>
              <a:off x="2635" y="3195"/>
              <a:ext cx="32" cy="32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885" name="Rectangle 786"/>
            <p:cNvSpPr>
              <a:spLocks noChangeArrowheads="1"/>
            </p:cNvSpPr>
            <p:nvPr/>
          </p:nvSpPr>
          <p:spPr bwMode="auto">
            <a:xfrm>
              <a:off x="2635" y="3195"/>
              <a:ext cx="32" cy="32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886" name="Rectangle 787"/>
            <p:cNvSpPr>
              <a:spLocks noChangeArrowheads="1"/>
            </p:cNvSpPr>
            <p:nvPr/>
          </p:nvSpPr>
          <p:spPr bwMode="auto">
            <a:xfrm>
              <a:off x="2667" y="3195"/>
              <a:ext cx="32" cy="32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887" name="Rectangle 788"/>
            <p:cNvSpPr>
              <a:spLocks noChangeArrowheads="1"/>
            </p:cNvSpPr>
            <p:nvPr/>
          </p:nvSpPr>
          <p:spPr bwMode="auto">
            <a:xfrm>
              <a:off x="2667" y="3195"/>
              <a:ext cx="32" cy="32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888" name="Rectangle 789"/>
            <p:cNvSpPr>
              <a:spLocks noChangeArrowheads="1"/>
            </p:cNvSpPr>
            <p:nvPr/>
          </p:nvSpPr>
          <p:spPr bwMode="auto">
            <a:xfrm>
              <a:off x="2151" y="3227"/>
              <a:ext cx="32" cy="33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889" name="Rectangle 790"/>
            <p:cNvSpPr>
              <a:spLocks noChangeArrowheads="1"/>
            </p:cNvSpPr>
            <p:nvPr/>
          </p:nvSpPr>
          <p:spPr bwMode="auto">
            <a:xfrm>
              <a:off x="2151" y="3227"/>
              <a:ext cx="32" cy="33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890" name="Rectangle 791"/>
            <p:cNvSpPr>
              <a:spLocks noChangeArrowheads="1"/>
            </p:cNvSpPr>
            <p:nvPr/>
          </p:nvSpPr>
          <p:spPr bwMode="auto">
            <a:xfrm>
              <a:off x="2183" y="3227"/>
              <a:ext cx="32" cy="33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891" name="Rectangle 792"/>
            <p:cNvSpPr>
              <a:spLocks noChangeArrowheads="1"/>
            </p:cNvSpPr>
            <p:nvPr/>
          </p:nvSpPr>
          <p:spPr bwMode="auto">
            <a:xfrm>
              <a:off x="2183" y="3227"/>
              <a:ext cx="32" cy="33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892" name="Rectangle 793"/>
            <p:cNvSpPr>
              <a:spLocks noChangeArrowheads="1"/>
            </p:cNvSpPr>
            <p:nvPr/>
          </p:nvSpPr>
          <p:spPr bwMode="auto">
            <a:xfrm>
              <a:off x="2215" y="3227"/>
              <a:ext cx="32" cy="33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893" name="Rectangle 794"/>
            <p:cNvSpPr>
              <a:spLocks noChangeArrowheads="1"/>
            </p:cNvSpPr>
            <p:nvPr/>
          </p:nvSpPr>
          <p:spPr bwMode="auto">
            <a:xfrm>
              <a:off x="2215" y="3227"/>
              <a:ext cx="32" cy="33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894" name="Rectangle 795"/>
            <p:cNvSpPr>
              <a:spLocks noChangeArrowheads="1"/>
            </p:cNvSpPr>
            <p:nvPr/>
          </p:nvSpPr>
          <p:spPr bwMode="auto">
            <a:xfrm>
              <a:off x="2247" y="3227"/>
              <a:ext cx="32" cy="33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895" name="Rectangle 796"/>
            <p:cNvSpPr>
              <a:spLocks noChangeArrowheads="1"/>
            </p:cNvSpPr>
            <p:nvPr/>
          </p:nvSpPr>
          <p:spPr bwMode="auto">
            <a:xfrm>
              <a:off x="2247" y="3227"/>
              <a:ext cx="32" cy="33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896" name="Rectangle 797"/>
            <p:cNvSpPr>
              <a:spLocks noChangeArrowheads="1"/>
            </p:cNvSpPr>
            <p:nvPr/>
          </p:nvSpPr>
          <p:spPr bwMode="auto">
            <a:xfrm>
              <a:off x="2279" y="3227"/>
              <a:ext cx="33" cy="33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897" name="Rectangle 798"/>
            <p:cNvSpPr>
              <a:spLocks noChangeArrowheads="1"/>
            </p:cNvSpPr>
            <p:nvPr/>
          </p:nvSpPr>
          <p:spPr bwMode="auto">
            <a:xfrm>
              <a:off x="2279" y="3227"/>
              <a:ext cx="33" cy="33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898" name="Rectangle 799"/>
            <p:cNvSpPr>
              <a:spLocks noChangeArrowheads="1"/>
            </p:cNvSpPr>
            <p:nvPr/>
          </p:nvSpPr>
          <p:spPr bwMode="auto">
            <a:xfrm>
              <a:off x="2312" y="3227"/>
              <a:ext cx="32" cy="33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899" name="Rectangle 800"/>
            <p:cNvSpPr>
              <a:spLocks noChangeArrowheads="1"/>
            </p:cNvSpPr>
            <p:nvPr/>
          </p:nvSpPr>
          <p:spPr bwMode="auto">
            <a:xfrm>
              <a:off x="2312" y="3227"/>
              <a:ext cx="32" cy="33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900" name="Rectangle 801"/>
            <p:cNvSpPr>
              <a:spLocks noChangeArrowheads="1"/>
            </p:cNvSpPr>
            <p:nvPr/>
          </p:nvSpPr>
          <p:spPr bwMode="auto">
            <a:xfrm>
              <a:off x="2344" y="3227"/>
              <a:ext cx="32" cy="33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901" name="Rectangle 802"/>
            <p:cNvSpPr>
              <a:spLocks noChangeArrowheads="1"/>
            </p:cNvSpPr>
            <p:nvPr/>
          </p:nvSpPr>
          <p:spPr bwMode="auto">
            <a:xfrm>
              <a:off x="2344" y="3227"/>
              <a:ext cx="32" cy="33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902" name="Rectangle 803"/>
            <p:cNvSpPr>
              <a:spLocks noChangeArrowheads="1"/>
            </p:cNvSpPr>
            <p:nvPr/>
          </p:nvSpPr>
          <p:spPr bwMode="auto">
            <a:xfrm>
              <a:off x="2376" y="3227"/>
              <a:ext cx="33" cy="33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903" name="Rectangle 804"/>
            <p:cNvSpPr>
              <a:spLocks noChangeArrowheads="1"/>
            </p:cNvSpPr>
            <p:nvPr/>
          </p:nvSpPr>
          <p:spPr bwMode="auto">
            <a:xfrm>
              <a:off x="2376" y="3227"/>
              <a:ext cx="33" cy="33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904" name="Rectangle 805"/>
            <p:cNvSpPr>
              <a:spLocks noChangeArrowheads="1"/>
            </p:cNvSpPr>
            <p:nvPr/>
          </p:nvSpPr>
          <p:spPr bwMode="auto">
            <a:xfrm>
              <a:off x="2409" y="3227"/>
              <a:ext cx="32" cy="33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905" name="Rectangle 806"/>
            <p:cNvSpPr>
              <a:spLocks noChangeArrowheads="1"/>
            </p:cNvSpPr>
            <p:nvPr/>
          </p:nvSpPr>
          <p:spPr bwMode="auto">
            <a:xfrm>
              <a:off x="2409" y="3227"/>
              <a:ext cx="32" cy="33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906" name="Rectangle 807"/>
            <p:cNvSpPr>
              <a:spLocks noChangeArrowheads="1"/>
            </p:cNvSpPr>
            <p:nvPr/>
          </p:nvSpPr>
          <p:spPr bwMode="auto">
            <a:xfrm>
              <a:off x="2441" y="3227"/>
              <a:ext cx="33" cy="33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907" name="Rectangle 808"/>
            <p:cNvSpPr>
              <a:spLocks noChangeArrowheads="1"/>
            </p:cNvSpPr>
            <p:nvPr/>
          </p:nvSpPr>
          <p:spPr bwMode="auto">
            <a:xfrm>
              <a:off x="2441" y="3227"/>
              <a:ext cx="33" cy="33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4161" name="Rectangle 809"/>
          <p:cNvSpPr>
            <a:spLocks noChangeArrowheads="1"/>
          </p:cNvSpPr>
          <p:nvPr/>
        </p:nvSpPr>
        <p:spPr bwMode="auto">
          <a:xfrm>
            <a:off x="2859088" y="4529138"/>
            <a:ext cx="117475" cy="111125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162" name="Rectangle 810"/>
          <p:cNvSpPr>
            <a:spLocks noChangeArrowheads="1"/>
          </p:cNvSpPr>
          <p:nvPr/>
        </p:nvSpPr>
        <p:spPr bwMode="auto">
          <a:xfrm>
            <a:off x="2859088" y="4529138"/>
            <a:ext cx="117475" cy="11112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163" name="Rectangle 811"/>
          <p:cNvSpPr>
            <a:spLocks noChangeArrowheads="1"/>
          </p:cNvSpPr>
          <p:nvPr/>
        </p:nvSpPr>
        <p:spPr bwMode="auto">
          <a:xfrm>
            <a:off x="2976563" y="4529138"/>
            <a:ext cx="112712" cy="111125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164" name="Rectangle 812"/>
          <p:cNvSpPr>
            <a:spLocks noChangeArrowheads="1"/>
          </p:cNvSpPr>
          <p:nvPr/>
        </p:nvSpPr>
        <p:spPr bwMode="auto">
          <a:xfrm>
            <a:off x="2976563" y="4529138"/>
            <a:ext cx="112712" cy="11112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165" name="Rectangle 813"/>
          <p:cNvSpPr>
            <a:spLocks noChangeArrowheads="1"/>
          </p:cNvSpPr>
          <p:nvPr/>
        </p:nvSpPr>
        <p:spPr bwMode="auto">
          <a:xfrm>
            <a:off x="3089275" y="4529138"/>
            <a:ext cx="120650" cy="111125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166" name="Rectangle 814"/>
          <p:cNvSpPr>
            <a:spLocks noChangeArrowheads="1"/>
          </p:cNvSpPr>
          <p:nvPr/>
        </p:nvSpPr>
        <p:spPr bwMode="auto">
          <a:xfrm>
            <a:off x="3089275" y="4529138"/>
            <a:ext cx="120650" cy="11112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167" name="Rectangle 815"/>
          <p:cNvSpPr>
            <a:spLocks noChangeArrowheads="1"/>
          </p:cNvSpPr>
          <p:nvPr/>
        </p:nvSpPr>
        <p:spPr bwMode="auto">
          <a:xfrm>
            <a:off x="3209925" y="4529138"/>
            <a:ext cx="120650" cy="111125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168" name="Rectangle 816"/>
          <p:cNvSpPr>
            <a:spLocks noChangeArrowheads="1"/>
          </p:cNvSpPr>
          <p:nvPr/>
        </p:nvSpPr>
        <p:spPr bwMode="auto">
          <a:xfrm>
            <a:off x="3209925" y="4529138"/>
            <a:ext cx="120650" cy="11112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169" name="Rectangle 817"/>
          <p:cNvSpPr>
            <a:spLocks noChangeArrowheads="1"/>
          </p:cNvSpPr>
          <p:nvPr/>
        </p:nvSpPr>
        <p:spPr bwMode="auto">
          <a:xfrm>
            <a:off x="3330575" y="4529138"/>
            <a:ext cx="117475" cy="111125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170" name="Rectangle 818"/>
          <p:cNvSpPr>
            <a:spLocks noChangeArrowheads="1"/>
          </p:cNvSpPr>
          <p:nvPr/>
        </p:nvSpPr>
        <p:spPr bwMode="auto">
          <a:xfrm>
            <a:off x="3330575" y="4529138"/>
            <a:ext cx="117475" cy="11112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171" name="Rectangle 819"/>
          <p:cNvSpPr>
            <a:spLocks noChangeArrowheads="1"/>
          </p:cNvSpPr>
          <p:nvPr/>
        </p:nvSpPr>
        <p:spPr bwMode="auto">
          <a:xfrm>
            <a:off x="3448050" y="4529138"/>
            <a:ext cx="115888" cy="111125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172" name="Rectangle 820"/>
          <p:cNvSpPr>
            <a:spLocks noChangeArrowheads="1"/>
          </p:cNvSpPr>
          <p:nvPr/>
        </p:nvSpPr>
        <p:spPr bwMode="auto">
          <a:xfrm>
            <a:off x="3448050" y="4529138"/>
            <a:ext cx="115888" cy="11112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173" name="Rectangle 821"/>
          <p:cNvSpPr>
            <a:spLocks noChangeArrowheads="1"/>
          </p:cNvSpPr>
          <p:nvPr/>
        </p:nvSpPr>
        <p:spPr bwMode="auto">
          <a:xfrm>
            <a:off x="3563938" y="4529138"/>
            <a:ext cx="117475" cy="111125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174" name="Rectangle 822"/>
          <p:cNvSpPr>
            <a:spLocks noChangeArrowheads="1"/>
          </p:cNvSpPr>
          <p:nvPr/>
        </p:nvSpPr>
        <p:spPr bwMode="auto">
          <a:xfrm>
            <a:off x="3563938" y="4529138"/>
            <a:ext cx="117475" cy="11112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175" name="Rectangle 823"/>
          <p:cNvSpPr>
            <a:spLocks noChangeArrowheads="1"/>
          </p:cNvSpPr>
          <p:nvPr/>
        </p:nvSpPr>
        <p:spPr bwMode="auto">
          <a:xfrm>
            <a:off x="1677988" y="4640263"/>
            <a:ext cx="117475" cy="104775"/>
          </a:xfrm>
          <a:prstGeom prst="rect">
            <a:avLst/>
          </a:prstGeom>
          <a:solidFill>
            <a:srgbClr val="99FF99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176" name="Rectangle 824"/>
          <p:cNvSpPr>
            <a:spLocks noChangeArrowheads="1"/>
          </p:cNvSpPr>
          <p:nvPr/>
        </p:nvSpPr>
        <p:spPr bwMode="auto">
          <a:xfrm>
            <a:off x="1677988" y="4640263"/>
            <a:ext cx="117475" cy="104775"/>
          </a:xfrm>
          <a:prstGeom prst="rect">
            <a:avLst/>
          </a:prstGeom>
          <a:solidFill>
            <a:srgbClr val="99FF99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177" name="Rectangle 825"/>
          <p:cNvSpPr>
            <a:spLocks noChangeArrowheads="1"/>
          </p:cNvSpPr>
          <p:nvPr/>
        </p:nvSpPr>
        <p:spPr bwMode="auto">
          <a:xfrm>
            <a:off x="1795463" y="4640263"/>
            <a:ext cx="115887" cy="104775"/>
          </a:xfrm>
          <a:prstGeom prst="rect">
            <a:avLst/>
          </a:prstGeom>
          <a:solidFill>
            <a:srgbClr val="99FF99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178" name="Rectangle 826"/>
          <p:cNvSpPr>
            <a:spLocks noChangeArrowheads="1"/>
          </p:cNvSpPr>
          <p:nvPr/>
        </p:nvSpPr>
        <p:spPr bwMode="auto">
          <a:xfrm>
            <a:off x="1795463" y="4640263"/>
            <a:ext cx="115887" cy="104775"/>
          </a:xfrm>
          <a:prstGeom prst="rect">
            <a:avLst/>
          </a:prstGeom>
          <a:solidFill>
            <a:srgbClr val="99FF99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179" name="Rectangle 827"/>
          <p:cNvSpPr>
            <a:spLocks noChangeArrowheads="1"/>
          </p:cNvSpPr>
          <p:nvPr/>
        </p:nvSpPr>
        <p:spPr bwMode="auto">
          <a:xfrm>
            <a:off x="1911350" y="4640263"/>
            <a:ext cx="117475" cy="104775"/>
          </a:xfrm>
          <a:prstGeom prst="rect">
            <a:avLst/>
          </a:prstGeom>
          <a:solidFill>
            <a:srgbClr val="99FF99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180" name="Rectangle 828"/>
          <p:cNvSpPr>
            <a:spLocks noChangeArrowheads="1"/>
          </p:cNvSpPr>
          <p:nvPr/>
        </p:nvSpPr>
        <p:spPr bwMode="auto">
          <a:xfrm>
            <a:off x="1911350" y="4640263"/>
            <a:ext cx="117475" cy="104775"/>
          </a:xfrm>
          <a:prstGeom prst="rect">
            <a:avLst/>
          </a:prstGeom>
          <a:solidFill>
            <a:srgbClr val="99FF99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181" name="Rectangle 829"/>
          <p:cNvSpPr>
            <a:spLocks noChangeArrowheads="1"/>
          </p:cNvSpPr>
          <p:nvPr/>
        </p:nvSpPr>
        <p:spPr bwMode="auto">
          <a:xfrm>
            <a:off x="2028825" y="4640263"/>
            <a:ext cx="117475" cy="104775"/>
          </a:xfrm>
          <a:prstGeom prst="rect">
            <a:avLst/>
          </a:prstGeom>
          <a:solidFill>
            <a:srgbClr val="99FF99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182" name="Rectangle 830"/>
          <p:cNvSpPr>
            <a:spLocks noChangeArrowheads="1"/>
          </p:cNvSpPr>
          <p:nvPr/>
        </p:nvSpPr>
        <p:spPr bwMode="auto">
          <a:xfrm>
            <a:off x="2028825" y="4640263"/>
            <a:ext cx="117475" cy="104775"/>
          </a:xfrm>
          <a:prstGeom prst="rect">
            <a:avLst/>
          </a:prstGeom>
          <a:solidFill>
            <a:srgbClr val="99FF99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183" name="Rectangle 831"/>
          <p:cNvSpPr>
            <a:spLocks noChangeArrowheads="1"/>
          </p:cNvSpPr>
          <p:nvPr/>
        </p:nvSpPr>
        <p:spPr bwMode="auto">
          <a:xfrm>
            <a:off x="2146300" y="4640263"/>
            <a:ext cx="120650" cy="104775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184" name="Rectangle 832"/>
          <p:cNvSpPr>
            <a:spLocks noChangeArrowheads="1"/>
          </p:cNvSpPr>
          <p:nvPr/>
        </p:nvSpPr>
        <p:spPr bwMode="auto">
          <a:xfrm>
            <a:off x="2146300" y="4640263"/>
            <a:ext cx="120650" cy="10477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185" name="Rectangle 833"/>
          <p:cNvSpPr>
            <a:spLocks noChangeArrowheads="1"/>
          </p:cNvSpPr>
          <p:nvPr/>
        </p:nvSpPr>
        <p:spPr bwMode="auto">
          <a:xfrm>
            <a:off x="2266950" y="4640263"/>
            <a:ext cx="115888" cy="104775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186" name="Rectangle 834"/>
          <p:cNvSpPr>
            <a:spLocks noChangeArrowheads="1"/>
          </p:cNvSpPr>
          <p:nvPr/>
        </p:nvSpPr>
        <p:spPr bwMode="auto">
          <a:xfrm>
            <a:off x="2266950" y="4640263"/>
            <a:ext cx="115888" cy="10477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187" name="Rectangle 835"/>
          <p:cNvSpPr>
            <a:spLocks noChangeArrowheads="1"/>
          </p:cNvSpPr>
          <p:nvPr/>
        </p:nvSpPr>
        <p:spPr bwMode="auto">
          <a:xfrm>
            <a:off x="2382838" y="4640263"/>
            <a:ext cx="117475" cy="104775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188" name="Rectangle 836"/>
          <p:cNvSpPr>
            <a:spLocks noChangeArrowheads="1"/>
          </p:cNvSpPr>
          <p:nvPr/>
        </p:nvSpPr>
        <p:spPr bwMode="auto">
          <a:xfrm>
            <a:off x="2382838" y="4640263"/>
            <a:ext cx="117475" cy="10477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189" name="Rectangle 837"/>
          <p:cNvSpPr>
            <a:spLocks noChangeArrowheads="1"/>
          </p:cNvSpPr>
          <p:nvPr/>
        </p:nvSpPr>
        <p:spPr bwMode="auto">
          <a:xfrm>
            <a:off x="2500313" y="4640263"/>
            <a:ext cx="120650" cy="104775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190" name="Rectangle 838"/>
          <p:cNvSpPr>
            <a:spLocks noChangeArrowheads="1"/>
          </p:cNvSpPr>
          <p:nvPr/>
        </p:nvSpPr>
        <p:spPr bwMode="auto">
          <a:xfrm>
            <a:off x="2500313" y="4640263"/>
            <a:ext cx="120650" cy="10477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191" name="Rectangle 839"/>
          <p:cNvSpPr>
            <a:spLocks noChangeArrowheads="1"/>
          </p:cNvSpPr>
          <p:nvPr/>
        </p:nvSpPr>
        <p:spPr bwMode="auto">
          <a:xfrm>
            <a:off x="2620963" y="4640263"/>
            <a:ext cx="117475" cy="104775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192" name="Rectangle 840"/>
          <p:cNvSpPr>
            <a:spLocks noChangeArrowheads="1"/>
          </p:cNvSpPr>
          <p:nvPr/>
        </p:nvSpPr>
        <p:spPr bwMode="auto">
          <a:xfrm>
            <a:off x="2620963" y="4640263"/>
            <a:ext cx="117475" cy="10477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193" name="Rectangle 841"/>
          <p:cNvSpPr>
            <a:spLocks noChangeArrowheads="1"/>
          </p:cNvSpPr>
          <p:nvPr/>
        </p:nvSpPr>
        <p:spPr bwMode="auto">
          <a:xfrm>
            <a:off x="2738438" y="4640263"/>
            <a:ext cx="120650" cy="104775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194" name="Rectangle 842"/>
          <p:cNvSpPr>
            <a:spLocks noChangeArrowheads="1"/>
          </p:cNvSpPr>
          <p:nvPr/>
        </p:nvSpPr>
        <p:spPr bwMode="auto">
          <a:xfrm>
            <a:off x="2738438" y="4640263"/>
            <a:ext cx="120650" cy="10477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195" name="Rectangle 843"/>
          <p:cNvSpPr>
            <a:spLocks noChangeArrowheads="1"/>
          </p:cNvSpPr>
          <p:nvPr/>
        </p:nvSpPr>
        <p:spPr bwMode="auto">
          <a:xfrm>
            <a:off x="2859088" y="4640263"/>
            <a:ext cx="117475" cy="104775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196" name="Rectangle 844"/>
          <p:cNvSpPr>
            <a:spLocks noChangeArrowheads="1"/>
          </p:cNvSpPr>
          <p:nvPr/>
        </p:nvSpPr>
        <p:spPr bwMode="auto">
          <a:xfrm>
            <a:off x="2859088" y="4640263"/>
            <a:ext cx="117475" cy="10477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197" name="Rectangle 845"/>
          <p:cNvSpPr>
            <a:spLocks noChangeArrowheads="1"/>
          </p:cNvSpPr>
          <p:nvPr/>
        </p:nvSpPr>
        <p:spPr bwMode="auto">
          <a:xfrm>
            <a:off x="2976563" y="4640263"/>
            <a:ext cx="112712" cy="104775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198" name="Rectangle 846"/>
          <p:cNvSpPr>
            <a:spLocks noChangeArrowheads="1"/>
          </p:cNvSpPr>
          <p:nvPr/>
        </p:nvSpPr>
        <p:spPr bwMode="auto">
          <a:xfrm>
            <a:off x="2976563" y="4640263"/>
            <a:ext cx="112712" cy="10477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199" name="Rectangle 847"/>
          <p:cNvSpPr>
            <a:spLocks noChangeArrowheads="1"/>
          </p:cNvSpPr>
          <p:nvPr/>
        </p:nvSpPr>
        <p:spPr bwMode="auto">
          <a:xfrm>
            <a:off x="3089275" y="4640263"/>
            <a:ext cx="120650" cy="104775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200" name="Rectangle 848"/>
          <p:cNvSpPr>
            <a:spLocks noChangeArrowheads="1"/>
          </p:cNvSpPr>
          <p:nvPr/>
        </p:nvSpPr>
        <p:spPr bwMode="auto">
          <a:xfrm>
            <a:off x="3089275" y="4640263"/>
            <a:ext cx="120650" cy="10477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201" name="Rectangle 849"/>
          <p:cNvSpPr>
            <a:spLocks noChangeArrowheads="1"/>
          </p:cNvSpPr>
          <p:nvPr/>
        </p:nvSpPr>
        <p:spPr bwMode="auto">
          <a:xfrm>
            <a:off x="3209925" y="4640263"/>
            <a:ext cx="120650" cy="104775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202" name="Rectangle 850"/>
          <p:cNvSpPr>
            <a:spLocks noChangeArrowheads="1"/>
          </p:cNvSpPr>
          <p:nvPr/>
        </p:nvSpPr>
        <p:spPr bwMode="auto">
          <a:xfrm>
            <a:off x="3209925" y="4640263"/>
            <a:ext cx="120650" cy="10477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203" name="Rectangle 851"/>
          <p:cNvSpPr>
            <a:spLocks noChangeArrowheads="1"/>
          </p:cNvSpPr>
          <p:nvPr/>
        </p:nvSpPr>
        <p:spPr bwMode="auto">
          <a:xfrm>
            <a:off x="3330575" y="4640263"/>
            <a:ext cx="117475" cy="104775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204" name="Rectangle 852"/>
          <p:cNvSpPr>
            <a:spLocks noChangeArrowheads="1"/>
          </p:cNvSpPr>
          <p:nvPr/>
        </p:nvSpPr>
        <p:spPr bwMode="auto">
          <a:xfrm>
            <a:off x="3330575" y="4640263"/>
            <a:ext cx="117475" cy="10477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205" name="Rectangle 853"/>
          <p:cNvSpPr>
            <a:spLocks noChangeArrowheads="1"/>
          </p:cNvSpPr>
          <p:nvPr/>
        </p:nvSpPr>
        <p:spPr bwMode="auto">
          <a:xfrm>
            <a:off x="3448050" y="4640263"/>
            <a:ext cx="115888" cy="104775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206" name="Rectangle 854"/>
          <p:cNvSpPr>
            <a:spLocks noChangeArrowheads="1"/>
          </p:cNvSpPr>
          <p:nvPr/>
        </p:nvSpPr>
        <p:spPr bwMode="auto">
          <a:xfrm>
            <a:off x="3448050" y="4640263"/>
            <a:ext cx="115888" cy="10477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207" name="Rectangle 855"/>
          <p:cNvSpPr>
            <a:spLocks noChangeArrowheads="1"/>
          </p:cNvSpPr>
          <p:nvPr/>
        </p:nvSpPr>
        <p:spPr bwMode="auto">
          <a:xfrm>
            <a:off x="3563938" y="4640263"/>
            <a:ext cx="117475" cy="104775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208" name="Rectangle 856"/>
          <p:cNvSpPr>
            <a:spLocks noChangeArrowheads="1"/>
          </p:cNvSpPr>
          <p:nvPr/>
        </p:nvSpPr>
        <p:spPr bwMode="auto">
          <a:xfrm>
            <a:off x="3563938" y="4640263"/>
            <a:ext cx="117475" cy="10477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209" name="Rectangle 857"/>
          <p:cNvSpPr>
            <a:spLocks noChangeArrowheads="1"/>
          </p:cNvSpPr>
          <p:nvPr/>
        </p:nvSpPr>
        <p:spPr bwMode="auto">
          <a:xfrm>
            <a:off x="1677988" y="4745038"/>
            <a:ext cx="117475" cy="107950"/>
          </a:xfrm>
          <a:prstGeom prst="rect">
            <a:avLst/>
          </a:prstGeom>
          <a:solidFill>
            <a:srgbClr val="99FF99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210" name="Rectangle 858"/>
          <p:cNvSpPr>
            <a:spLocks noChangeArrowheads="1"/>
          </p:cNvSpPr>
          <p:nvPr/>
        </p:nvSpPr>
        <p:spPr bwMode="auto">
          <a:xfrm>
            <a:off x="1677988" y="4745038"/>
            <a:ext cx="117475" cy="107950"/>
          </a:xfrm>
          <a:prstGeom prst="rect">
            <a:avLst/>
          </a:prstGeom>
          <a:solidFill>
            <a:srgbClr val="99FF99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211" name="Rectangle 859"/>
          <p:cNvSpPr>
            <a:spLocks noChangeArrowheads="1"/>
          </p:cNvSpPr>
          <p:nvPr/>
        </p:nvSpPr>
        <p:spPr bwMode="auto">
          <a:xfrm>
            <a:off x="1795463" y="4745038"/>
            <a:ext cx="115887" cy="107950"/>
          </a:xfrm>
          <a:prstGeom prst="rect">
            <a:avLst/>
          </a:prstGeom>
          <a:solidFill>
            <a:srgbClr val="99FF99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212" name="Rectangle 860"/>
          <p:cNvSpPr>
            <a:spLocks noChangeArrowheads="1"/>
          </p:cNvSpPr>
          <p:nvPr/>
        </p:nvSpPr>
        <p:spPr bwMode="auto">
          <a:xfrm>
            <a:off x="1795463" y="4745038"/>
            <a:ext cx="115887" cy="107950"/>
          </a:xfrm>
          <a:prstGeom prst="rect">
            <a:avLst/>
          </a:prstGeom>
          <a:solidFill>
            <a:srgbClr val="99FF99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213" name="Rectangle 861"/>
          <p:cNvSpPr>
            <a:spLocks noChangeArrowheads="1"/>
          </p:cNvSpPr>
          <p:nvPr/>
        </p:nvSpPr>
        <p:spPr bwMode="auto">
          <a:xfrm>
            <a:off x="1911350" y="4745038"/>
            <a:ext cx="117475" cy="107950"/>
          </a:xfrm>
          <a:prstGeom prst="rect">
            <a:avLst/>
          </a:prstGeom>
          <a:solidFill>
            <a:srgbClr val="99FF99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214" name="Rectangle 862"/>
          <p:cNvSpPr>
            <a:spLocks noChangeArrowheads="1"/>
          </p:cNvSpPr>
          <p:nvPr/>
        </p:nvSpPr>
        <p:spPr bwMode="auto">
          <a:xfrm>
            <a:off x="1911350" y="4745038"/>
            <a:ext cx="117475" cy="107950"/>
          </a:xfrm>
          <a:prstGeom prst="rect">
            <a:avLst/>
          </a:prstGeom>
          <a:solidFill>
            <a:srgbClr val="99FF99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215" name="Rectangle 863"/>
          <p:cNvSpPr>
            <a:spLocks noChangeArrowheads="1"/>
          </p:cNvSpPr>
          <p:nvPr/>
        </p:nvSpPr>
        <p:spPr bwMode="auto">
          <a:xfrm>
            <a:off x="2028825" y="4745038"/>
            <a:ext cx="117475" cy="107950"/>
          </a:xfrm>
          <a:prstGeom prst="rect">
            <a:avLst/>
          </a:prstGeom>
          <a:solidFill>
            <a:srgbClr val="99FF99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216" name="Rectangle 864"/>
          <p:cNvSpPr>
            <a:spLocks noChangeArrowheads="1"/>
          </p:cNvSpPr>
          <p:nvPr/>
        </p:nvSpPr>
        <p:spPr bwMode="auto">
          <a:xfrm>
            <a:off x="2028825" y="4745038"/>
            <a:ext cx="117475" cy="107950"/>
          </a:xfrm>
          <a:prstGeom prst="rect">
            <a:avLst/>
          </a:prstGeom>
          <a:solidFill>
            <a:srgbClr val="99FF99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217" name="Rectangle 865"/>
          <p:cNvSpPr>
            <a:spLocks noChangeArrowheads="1"/>
          </p:cNvSpPr>
          <p:nvPr/>
        </p:nvSpPr>
        <p:spPr bwMode="auto">
          <a:xfrm>
            <a:off x="2146300" y="4745038"/>
            <a:ext cx="120650" cy="107950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218" name="Rectangle 866"/>
          <p:cNvSpPr>
            <a:spLocks noChangeArrowheads="1"/>
          </p:cNvSpPr>
          <p:nvPr/>
        </p:nvSpPr>
        <p:spPr bwMode="auto">
          <a:xfrm>
            <a:off x="2146300" y="4745038"/>
            <a:ext cx="120650" cy="107950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219" name="Rectangle 867"/>
          <p:cNvSpPr>
            <a:spLocks noChangeArrowheads="1"/>
          </p:cNvSpPr>
          <p:nvPr/>
        </p:nvSpPr>
        <p:spPr bwMode="auto">
          <a:xfrm>
            <a:off x="2266950" y="4745038"/>
            <a:ext cx="115888" cy="107950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220" name="Rectangle 868"/>
          <p:cNvSpPr>
            <a:spLocks noChangeArrowheads="1"/>
          </p:cNvSpPr>
          <p:nvPr/>
        </p:nvSpPr>
        <p:spPr bwMode="auto">
          <a:xfrm>
            <a:off x="2266950" y="4745038"/>
            <a:ext cx="115888" cy="107950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221" name="Rectangle 869"/>
          <p:cNvSpPr>
            <a:spLocks noChangeArrowheads="1"/>
          </p:cNvSpPr>
          <p:nvPr/>
        </p:nvSpPr>
        <p:spPr bwMode="auto">
          <a:xfrm>
            <a:off x="2382838" y="4745038"/>
            <a:ext cx="117475" cy="107950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222" name="Rectangle 870"/>
          <p:cNvSpPr>
            <a:spLocks noChangeArrowheads="1"/>
          </p:cNvSpPr>
          <p:nvPr/>
        </p:nvSpPr>
        <p:spPr bwMode="auto">
          <a:xfrm>
            <a:off x="2382838" y="4745038"/>
            <a:ext cx="117475" cy="107950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223" name="Rectangle 871"/>
          <p:cNvSpPr>
            <a:spLocks noChangeArrowheads="1"/>
          </p:cNvSpPr>
          <p:nvPr/>
        </p:nvSpPr>
        <p:spPr bwMode="auto">
          <a:xfrm>
            <a:off x="2500313" y="4745038"/>
            <a:ext cx="120650" cy="107950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224" name="Rectangle 872"/>
          <p:cNvSpPr>
            <a:spLocks noChangeArrowheads="1"/>
          </p:cNvSpPr>
          <p:nvPr/>
        </p:nvSpPr>
        <p:spPr bwMode="auto">
          <a:xfrm>
            <a:off x="2500313" y="4745038"/>
            <a:ext cx="120650" cy="107950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225" name="Rectangle 873"/>
          <p:cNvSpPr>
            <a:spLocks noChangeArrowheads="1"/>
          </p:cNvSpPr>
          <p:nvPr/>
        </p:nvSpPr>
        <p:spPr bwMode="auto">
          <a:xfrm>
            <a:off x="2620963" y="4745038"/>
            <a:ext cx="117475" cy="107950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226" name="Rectangle 874"/>
          <p:cNvSpPr>
            <a:spLocks noChangeArrowheads="1"/>
          </p:cNvSpPr>
          <p:nvPr/>
        </p:nvSpPr>
        <p:spPr bwMode="auto">
          <a:xfrm>
            <a:off x="2620963" y="4745038"/>
            <a:ext cx="117475" cy="107950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227" name="Rectangle 875"/>
          <p:cNvSpPr>
            <a:spLocks noChangeArrowheads="1"/>
          </p:cNvSpPr>
          <p:nvPr/>
        </p:nvSpPr>
        <p:spPr bwMode="auto">
          <a:xfrm>
            <a:off x="2738438" y="4745038"/>
            <a:ext cx="120650" cy="107950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228" name="Rectangle 876"/>
          <p:cNvSpPr>
            <a:spLocks noChangeArrowheads="1"/>
          </p:cNvSpPr>
          <p:nvPr/>
        </p:nvSpPr>
        <p:spPr bwMode="auto">
          <a:xfrm>
            <a:off x="2738438" y="4745038"/>
            <a:ext cx="120650" cy="107950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229" name="Rectangle 877"/>
          <p:cNvSpPr>
            <a:spLocks noChangeArrowheads="1"/>
          </p:cNvSpPr>
          <p:nvPr/>
        </p:nvSpPr>
        <p:spPr bwMode="auto">
          <a:xfrm>
            <a:off x="2859088" y="4745038"/>
            <a:ext cx="117475" cy="107950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230" name="Rectangle 878"/>
          <p:cNvSpPr>
            <a:spLocks noChangeArrowheads="1"/>
          </p:cNvSpPr>
          <p:nvPr/>
        </p:nvSpPr>
        <p:spPr bwMode="auto">
          <a:xfrm>
            <a:off x="2859088" y="4745038"/>
            <a:ext cx="117475" cy="107950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231" name="Rectangle 879"/>
          <p:cNvSpPr>
            <a:spLocks noChangeArrowheads="1"/>
          </p:cNvSpPr>
          <p:nvPr/>
        </p:nvSpPr>
        <p:spPr bwMode="auto">
          <a:xfrm>
            <a:off x="2976563" y="4745038"/>
            <a:ext cx="112712" cy="107950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232" name="Rectangle 880"/>
          <p:cNvSpPr>
            <a:spLocks noChangeArrowheads="1"/>
          </p:cNvSpPr>
          <p:nvPr/>
        </p:nvSpPr>
        <p:spPr bwMode="auto">
          <a:xfrm>
            <a:off x="2976563" y="4745038"/>
            <a:ext cx="112712" cy="107950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233" name="Rectangle 881"/>
          <p:cNvSpPr>
            <a:spLocks noChangeArrowheads="1"/>
          </p:cNvSpPr>
          <p:nvPr/>
        </p:nvSpPr>
        <p:spPr bwMode="auto">
          <a:xfrm>
            <a:off x="3089275" y="4745038"/>
            <a:ext cx="120650" cy="107950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234" name="Rectangle 882"/>
          <p:cNvSpPr>
            <a:spLocks noChangeArrowheads="1"/>
          </p:cNvSpPr>
          <p:nvPr/>
        </p:nvSpPr>
        <p:spPr bwMode="auto">
          <a:xfrm>
            <a:off x="3089275" y="4745038"/>
            <a:ext cx="120650" cy="107950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235" name="Rectangle 883"/>
          <p:cNvSpPr>
            <a:spLocks noChangeArrowheads="1"/>
          </p:cNvSpPr>
          <p:nvPr/>
        </p:nvSpPr>
        <p:spPr bwMode="auto">
          <a:xfrm>
            <a:off x="3209925" y="4745038"/>
            <a:ext cx="120650" cy="107950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236" name="Rectangle 884"/>
          <p:cNvSpPr>
            <a:spLocks noChangeArrowheads="1"/>
          </p:cNvSpPr>
          <p:nvPr/>
        </p:nvSpPr>
        <p:spPr bwMode="auto">
          <a:xfrm>
            <a:off x="3209925" y="4745038"/>
            <a:ext cx="120650" cy="107950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237" name="Rectangle 885"/>
          <p:cNvSpPr>
            <a:spLocks noChangeArrowheads="1"/>
          </p:cNvSpPr>
          <p:nvPr/>
        </p:nvSpPr>
        <p:spPr bwMode="auto">
          <a:xfrm>
            <a:off x="3330575" y="4745038"/>
            <a:ext cx="117475" cy="107950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238" name="Rectangle 886"/>
          <p:cNvSpPr>
            <a:spLocks noChangeArrowheads="1"/>
          </p:cNvSpPr>
          <p:nvPr/>
        </p:nvSpPr>
        <p:spPr bwMode="auto">
          <a:xfrm>
            <a:off x="3330575" y="4745038"/>
            <a:ext cx="117475" cy="107950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239" name="Rectangle 887"/>
          <p:cNvSpPr>
            <a:spLocks noChangeArrowheads="1"/>
          </p:cNvSpPr>
          <p:nvPr/>
        </p:nvSpPr>
        <p:spPr bwMode="auto">
          <a:xfrm>
            <a:off x="3448050" y="4745038"/>
            <a:ext cx="115888" cy="107950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240" name="Rectangle 888"/>
          <p:cNvSpPr>
            <a:spLocks noChangeArrowheads="1"/>
          </p:cNvSpPr>
          <p:nvPr/>
        </p:nvSpPr>
        <p:spPr bwMode="auto">
          <a:xfrm>
            <a:off x="3448050" y="4745038"/>
            <a:ext cx="115888" cy="107950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241" name="Rectangle 889"/>
          <p:cNvSpPr>
            <a:spLocks noChangeArrowheads="1"/>
          </p:cNvSpPr>
          <p:nvPr/>
        </p:nvSpPr>
        <p:spPr bwMode="auto">
          <a:xfrm>
            <a:off x="3563938" y="4745038"/>
            <a:ext cx="117475" cy="107950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242" name="Rectangle 890"/>
          <p:cNvSpPr>
            <a:spLocks noChangeArrowheads="1"/>
          </p:cNvSpPr>
          <p:nvPr/>
        </p:nvSpPr>
        <p:spPr bwMode="auto">
          <a:xfrm>
            <a:off x="3563938" y="4745038"/>
            <a:ext cx="117475" cy="107950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243" name="Rectangle 891"/>
          <p:cNvSpPr>
            <a:spLocks noChangeArrowheads="1"/>
          </p:cNvSpPr>
          <p:nvPr/>
        </p:nvSpPr>
        <p:spPr bwMode="auto">
          <a:xfrm>
            <a:off x="1677988" y="4852988"/>
            <a:ext cx="117475" cy="104775"/>
          </a:xfrm>
          <a:prstGeom prst="rect">
            <a:avLst/>
          </a:prstGeom>
          <a:solidFill>
            <a:srgbClr val="99FF99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244" name="Rectangle 892"/>
          <p:cNvSpPr>
            <a:spLocks noChangeArrowheads="1"/>
          </p:cNvSpPr>
          <p:nvPr/>
        </p:nvSpPr>
        <p:spPr bwMode="auto">
          <a:xfrm>
            <a:off x="1677988" y="4852988"/>
            <a:ext cx="117475" cy="104775"/>
          </a:xfrm>
          <a:prstGeom prst="rect">
            <a:avLst/>
          </a:prstGeom>
          <a:solidFill>
            <a:srgbClr val="99FF99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245" name="Rectangle 893"/>
          <p:cNvSpPr>
            <a:spLocks noChangeArrowheads="1"/>
          </p:cNvSpPr>
          <p:nvPr/>
        </p:nvSpPr>
        <p:spPr bwMode="auto">
          <a:xfrm>
            <a:off x="1795463" y="4852988"/>
            <a:ext cx="115887" cy="104775"/>
          </a:xfrm>
          <a:prstGeom prst="rect">
            <a:avLst/>
          </a:prstGeom>
          <a:solidFill>
            <a:srgbClr val="99FF99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246" name="Rectangle 894"/>
          <p:cNvSpPr>
            <a:spLocks noChangeArrowheads="1"/>
          </p:cNvSpPr>
          <p:nvPr/>
        </p:nvSpPr>
        <p:spPr bwMode="auto">
          <a:xfrm>
            <a:off x="1795463" y="4852988"/>
            <a:ext cx="115887" cy="104775"/>
          </a:xfrm>
          <a:prstGeom prst="rect">
            <a:avLst/>
          </a:prstGeom>
          <a:solidFill>
            <a:srgbClr val="99FF99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247" name="Rectangle 895"/>
          <p:cNvSpPr>
            <a:spLocks noChangeArrowheads="1"/>
          </p:cNvSpPr>
          <p:nvPr/>
        </p:nvSpPr>
        <p:spPr bwMode="auto">
          <a:xfrm>
            <a:off x="1911350" y="4852988"/>
            <a:ext cx="117475" cy="104775"/>
          </a:xfrm>
          <a:prstGeom prst="rect">
            <a:avLst/>
          </a:prstGeom>
          <a:solidFill>
            <a:srgbClr val="99FF99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248" name="Rectangle 896"/>
          <p:cNvSpPr>
            <a:spLocks noChangeArrowheads="1"/>
          </p:cNvSpPr>
          <p:nvPr/>
        </p:nvSpPr>
        <p:spPr bwMode="auto">
          <a:xfrm>
            <a:off x="1911350" y="4852988"/>
            <a:ext cx="117475" cy="104775"/>
          </a:xfrm>
          <a:prstGeom prst="rect">
            <a:avLst/>
          </a:prstGeom>
          <a:solidFill>
            <a:srgbClr val="99FF99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249" name="Rectangle 897"/>
          <p:cNvSpPr>
            <a:spLocks noChangeArrowheads="1"/>
          </p:cNvSpPr>
          <p:nvPr/>
        </p:nvSpPr>
        <p:spPr bwMode="auto">
          <a:xfrm>
            <a:off x="2028825" y="4852988"/>
            <a:ext cx="117475" cy="104775"/>
          </a:xfrm>
          <a:prstGeom prst="rect">
            <a:avLst/>
          </a:prstGeom>
          <a:solidFill>
            <a:srgbClr val="99FF99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250" name="Rectangle 898"/>
          <p:cNvSpPr>
            <a:spLocks noChangeArrowheads="1"/>
          </p:cNvSpPr>
          <p:nvPr/>
        </p:nvSpPr>
        <p:spPr bwMode="auto">
          <a:xfrm>
            <a:off x="2028825" y="4852988"/>
            <a:ext cx="117475" cy="104775"/>
          </a:xfrm>
          <a:prstGeom prst="rect">
            <a:avLst/>
          </a:prstGeom>
          <a:solidFill>
            <a:srgbClr val="99FF99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251" name="Rectangle 899"/>
          <p:cNvSpPr>
            <a:spLocks noChangeArrowheads="1"/>
          </p:cNvSpPr>
          <p:nvPr/>
        </p:nvSpPr>
        <p:spPr bwMode="auto">
          <a:xfrm>
            <a:off x="2146300" y="4852988"/>
            <a:ext cx="120650" cy="104775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252" name="Rectangle 900"/>
          <p:cNvSpPr>
            <a:spLocks noChangeArrowheads="1"/>
          </p:cNvSpPr>
          <p:nvPr/>
        </p:nvSpPr>
        <p:spPr bwMode="auto">
          <a:xfrm>
            <a:off x="2146300" y="4852988"/>
            <a:ext cx="120650" cy="10477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253" name="Rectangle 901"/>
          <p:cNvSpPr>
            <a:spLocks noChangeArrowheads="1"/>
          </p:cNvSpPr>
          <p:nvPr/>
        </p:nvSpPr>
        <p:spPr bwMode="auto">
          <a:xfrm>
            <a:off x="2266950" y="4852988"/>
            <a:ext cx="115888" cy="104775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254" name="Rectangle 902"/>
          <p:cNvSpPr>
            <a:spLocks noChangeArrowheads="1"/>
          </p:cNvSpPr>
          <p:nvPr/>
        </p:nvSpPr>
        <p:spPr bwMode="auto">
          <a:xfrm>
            <a:off x="2266950" y="4852988"/>
            <a:ext cx="115888" cy="10477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255" name="Rectangle 903"/>
          <p:cNvSpPr>
            <a:spLocks noChangeArrowheads="1"/>
          </p:cNvSpPr>
          <p:nvPr/>
        </p:nvSpPr>
        <p:spPr bwMode="auto">
          <a:xfrm>
            <a:off x="2382838" y="4852988"/>
            <a:ext cx="117475" cy="104775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256" name="Rectangle 904"/>
          <p:cNvSpPr>
            <a:spLocks noChangeArrowheads="1"/>
          </p:cNvSpPr>
          <p:nvPr/>
        </p:nvSpPr>
        <p:spPr bwMode="auto">
          <a:xfrm>
            <a:off x="2382838" y="4852988"/>
            <a:ext cx="117475" cy="10477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257" name="Rectangle 905"/>
          <p:cNvSpPr>
            <a:spLocks noChangeArrowheads="1"/>
          </p:cNvSpPr>
          <p:nvPr/>
        </p:nvSpPr>
        <p:spPr bwMode="auto">
          <a:xfrm>
            <a:off x="2500313" y="4852988"/>
            <a:ext cx="120650" cy="104775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258" name="Rectangle 906"/>
          <p:cNvSpPr>
            <a:spLocks noChangeArrowheads="1"/>
          </p:cNvSpPr>
          <p:nvPr/>
        </p:nvSpPr>
        <p:spPr bwMode="auto">
          <a:xfrm>
            <a:off x="2500313" y="4852988"/>
            <a:ext cx="120650" cy="10477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259" name="Rectangle 907"/>
          <p:cNvSpPr>
            <a:spLocks noChangeArrowheads="1"/>
          </p:cNvSpPr>
          <p:nvPr/>
        </p:nvSpPr>
        <p:spPr bwMode="auto">
          <a:xfrm>
            <a:off x="2620963" y="4852988"/>
            <a:ext cx="117475" cy="104775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260" name="Rectangle 908"/>
          <p:cNvSpPr>
            <a:spLocks noChangeArrowheads="1"/>
          </p:cNvSpPr>
          <p:nvPr/>
        </p:nvSpPr>
        <p:spPr bwMode="auto">
          <a:xfrm>
            <a:off x="2620963" y="4852988"/>
            <a:ext cx="117475" cy="10477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261" name="Rectangle 909"/>
          <p:cNvSpPr>
            <a:spLocks noChangeArrowheads="1"/>
          </p:cNvSpPr>
          <p:nvPr/>
        </p:nvSpPr>
        <p:spPr bwMode="auto">
          <a:xfrm>
            <a:off x="2738438" y="4852988"/>
            <a:ext cx="120650" cy="104775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262" name="Rectangle 910"/>
          <p:cNvSpPr>
            <a:spLocks noChangeArrowheads="1"/>
          </p:cNvSpPr>
          <p:nvPr/>
        </p:nvSpPr>
        <p:spPr bwMode="auto">
          <a:xfrm>
            <a:off x="2738438" y="4852988"/>
            <a:ext cx="120650" cy="10477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263" name="Rectangle 911"/>
          <p:cNvSpPr>
            <a:spLocks noChangeArrowheads="1"/>
          </p:cNvSpPr>
          <p:nvPr/>
        </p:nvSpPr>
        <p:spPr bwMode="auto">
          <a:xfrm>
            <a:off x="2859088" y="4852988"/>
            <a:ext cx="117475" cy="104775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264" name="Rectangle 912"/>
          <p:cNvSpPr>
            <a:spLocks noChangeArrowheads="1"/>
          </p:cNvSpPr>
          <p:nvPr/>
        </p:nvSpPr>
        <p:spPr bwMode="auto">
          <a:xfrm>
            <a:off x="2859088" y="4852988"/>
            <a:ext cx="117475" cy="10477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265" name="Rectangle 913"/>
          <p:cNvSpPr>
            <a:spLocks noChangeArrowheads="1"/>
          </p:cNvSpPr>
          <p:nvPr/>
        </p:nvSpPr>
        <p:spPr bwMode="auto">
          <a:xfrm>
            <a:off x="2976563" y="4852988"/>
            <a:ext cx="112712" cy="104775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266" name="Rectangle 914"/>
          <p:cNvSpPr>
            <a:spLocks noChangeArrowheads="1"/>
          </p:cNvSpPr>
          <p:nvPr/>
        </p:nvSpPr>
        <p:spPr bwMode="auto">
          <a:xfrm>
            <a:off x="2976563" y="4852988"/>
            <a:ext cx="112712" cy="10477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267" name="Rectangle 915"/>
          <p:cNvSpPr>
            <a:spLocks noChangeArrowheads="1"/>
          </p:cNvSpPr>
          <p:nvPr/>
        </p:nvSpPr>
        <p:spPr bwMode="auto">
          <a:xfrm>
            <a:off x="3089275" y="4852988"/>
            <a:ext cx="120650" cy="104775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268" name="Rectangle 916"/>
          <p:cNvSpPr>
            <a:spLocks noChangeArrowheads="1"/>
          </p:cNvSpPr>
          <p:nvPr/>
        </p:nvSpPr>
        <p:spPr bwMode="auto">
          <a:xfrm>
            <a:off x="3089275" y="4852988"/>
            <a:ext cx="120650" cy="10477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269" name="Rectangle 917"/>
          <p:cNvSpPr>
            <a:spLocks noChangeArrowheads="1"/>
          </p:cNvSpPr>
          <p:nvPr/>
        </p:nvSpPr>
        <p:spPr bwMode="auto">
          <a:xfrm>
            <a:off x="3209925" y="4852988"/>
            <a:ext cx="120650" cy="104775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270" name="Rectangle 918"/>
          <p:cNvSpPr>
            <a:spLocks noChangeArrowheads="1"/>
          </p:cNvSpPr>
          <p:nvPr/>
        </p:nvSpPr>
        <p:spPr bwMode="auto">
          <a:xfrm>
            <a:off x="3209925" y="4852988"/>
            <a:ext cx="120650" cy="10477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271" name="Rectangle 919"/>
          <p:cNvSpPr>
            <a:spLocks noChangeArrowheads="1"/>
          </p:cNvSpPr>
          <p:nvPr/>
        </p:nvSpPr>
        <p:spPr bwMode="auto">
          <a:xfrm>
            <a:off x="3330575" y="4852988"/>
            <a:ext cx="117475" cy="104775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272" name="Rectangle 920"/>
          <p:cNvSpPr>
            <a:spLocks noChangeArrowheads="1"/>
          </p:cNvSpPr>
          <p:nvPr/>
        </p:nvSpPr>
        <p:spPr bwMode="auto">
          <a:xfrm>
            <a:off x="3330575" y="4852988"/>
            <a:ext cx="117475" cy="10477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273" name="Rectangle 921"/>
          <p:cNvSpPr>
            <a:spLocks noChangeArrowheads="1"/>
          </p:cNvSpPr>
          <p:nvPr/>
        </p:nvSpPr>
        <p:spPr bwMode="auto">
          <a:xfrm>
            <a:off x="3448050" y="4852988"/>
            <a:ext cx="115888" cy="104775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274" name="Rectangle 922"/>
          <p:cNvSpPr>
            <a:spLocks noChangeArrowheads="1"/>
          </p:cNvSpPr>
          <p:nvPr/>
        </p:nvSpPr>
        <p:spPr bwMode="auto">
          <a:xfrm>
            <a:off x="3448050" y="4852988"/>
            <a:ext cx="115888" cy="10477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275" name="Rectangle 923"/>
          <p:cNvSpPr>
            <a:spLocks noChangeArrowheads="1"/>
          </p:cNvSpPr>
          <p:nvPr/>
        </p:nvSpPr>
        <p:spPr bwMode="auto">
          <a:xfrm>
            <a:off x="3563938" y="4852988"/>
            <a:ext cx="117475" cy="104775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276" name="Rectangle 924"/>
          <p:cNvSpPr>
            <a:spLocks noChangeArrowheads="1"/>
          </p:cNvSpPr>
          <p:nvPr/>
        </p:nvSpPr>
        <p:spPr bwMode="auto">
          <a:xfrm>
            <a:off x="3563938" y="4852988"/>
            <a:ext cx="117475" cy="10477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277" name="Rectangle 925"/>
          <p:cNvSpPr>
            <a:spLocks noChangeArrowheads="1"/>
          </p:cNvSpPr>
          <p:nvPr/>
        </p:nvSpPr>
        <p:spPr bwMode="auto">
          <a:xfrm>
            <a:off x="1677988" y="4957763"/>
            <a:ext cx="117475" cy="107950"/>
          </a:xfrm>
          <a:prstGeom prst="rect">
            <a:avLst/>
          </a:prstGeom>
          <a:solidFill>
            <a:srgbClr val="99FF99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278" name="Rectangle 926"/>
          <p:cNvSpPr>
            <a:spLocks noChangeArrowheads="1"/>
          </p:cNvSpPr>
          <p:nvPr/>
        </p:nvSpPr>
        <p:spPr bwMode="auto">
          <a:xfrm>
            <a:off x="1677988" y="4957763"/>
            <a:ext cx="117475" cy="107950"/>
          </a:xfrm>
          <a:prstGeom prst="rect">
            <a:avLst/>
          </a:prstGeom>
          <a:solidFill>
            <a:srgbClr val="99FF99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279" name="Rectangle 927"/>
          <p:cNvSpPr>
            <a:spLocks noChangeArrowheads="1"/>
          </p:cNvSpPr>
          <p:nvPr/>
        </p:nvSpPr>
        <p:spPr bwMode="auto">
          <a:xfrm>
            <a:off x="1795463" y="4957763"/>
            <a:ext cx="115887" cy="107950"/>
          </a:xfrm>
          <a:prstGeom prst="rect">
            <a:avLst/>
          </a:prstGeom>
          <a:solidFill>
            <a:srgbClr val="99FF99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280" name="Rectangle 928"/>
          <p:cNvSpPr>
            <a:spLocks noChangeArrowheads="1"/>
          </p:cNvSpPr>
          <p:nvPr/>
        </p:nvSpPr>
        <p:spPr bwMode="auto">
          <a:xfrm>
            <a:off x="1795463" y="4957763"/>
            <a:ext cx="115887" cy="107950"/>
          </a:xfrm>
          <a:prstGeom prst="rect">
            <a:avLst/>
          </a:prstGeom>
          <a:solidFill>
            <a:srgbClr val="99FF99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281" name="Rectangle 929"/>
          <p:cNvSpPr>
            <a:spLocks noChangeArrowheads="1"/>
          </p:cNvSpPr>
          <p:nvPr/>
        </p:nvSpPr>
        <p:spPr bwMode="auto">
          <a:xfrm>
            <a:off x="1911350" y="4957763"/>
            <a:ext cx="117475" cy="107950"/>
          </a:xfrm>
          <a:prstGeom prst="rect">
            <a:avLst/>
          </a:prstGeom>
          <a:solidFill>
            <a:srgbClr val="99FF99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282" name="Rectangle 930"/>
          <p:cNvSpPr>
            <a:spLocks noChangeArrowheads="1"/>
          </p:cNvSpPr>
          <p:nvPr/>
        </p:nvSpPr>
        <p:spPr bwMode="auto">
          <a:xfrm>
            <a:off x="1911350" y="4957763"/>
            <a:ext cx="117475" cy="107950"/>
          </a:xfrm>
          <a:prstGeom prst="rect">
            <a:avLst/>
          </a:prstGeom>
          <a:solidFill>
            <a:srgbClr val="99FF99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283" name="Rectangle 931"/>
          <p:cNvSpPr>
            <a:spLocks noChangeArrowheads="1"/>
          </p:cNvSpPr>
          <p:nvPr/>
        </p:nvSpPr>
        <p:spPr bwMode="auto">
          <a:xfrm>
            <a:off x="2028825" y="4957763"/>
            <a:ext cx="117475" cy="107950"/>
          </a:xfrm>
          <a:prstGeom prst="rect">
            <a:avLst/>
          </a:prstGeom>
          <a:solidFill>
            <a:srgbClr val="99FF99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284" name="Rectangle 932"/>
          <p:cNvSpPr>
            <a:spLocks noChangeArrowheads="1"/>
          </p:cNvSpPr>
          <p:nvPr/>
        </p:nvSpPr>
        <p:spPr bwMode="auto">
          <a:xfrm>
            <a:off x="2028825" y="4957763"/>
            <a:ext cx="117475" cy="107950"/>
          </a:xfrm>
          <a:prstGeom prst="rect">
            <a:avLst/>
          </a:prstGeom>
          <a:solidFill>
            <a:srgbClr val="99FF99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285" name="Rectangle 933"/>
          <p:cNvSpPr>
            <a:spLocks noChangeArrowheads="1"/>
          </p:cNvSpPr>
          <p:nvPr/>
        </p:nvSpPr>
        <p:spPr bwMode="auto">
          <a:xfrm>
            <a:off x="2146300" y="4957763"/>
            <a:ext cx="120650" cy="107950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286" name="Rectangle 934"/>
          <p:cNvSpPr>
            <a:spLocks noChangeArrowheads="1"/>
          </p:cNvSpPr>
          <p:nvPr/>
        </p:nvSpPr>
        <p:spPr bwMode="auto">
          <a:xfrm>
            <a:off x="2146300" y="4957763"/>
            <a:ext cx="120650" cy="107950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287" name="Rectangle 935"/>
          <p:cNvSpPr>
            <a:spLocks noChangeArrowheads="1"/>
          </p:cNvSpPr>
          <p:nvPr/>
        </p:nvSpPr>
        <p:spPr bwMode="auto">
          <a:xfrm>
            <a:off x="2266950" y="4957763"/>
            <a:ext cx="115888" cy="107950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288" name="Rectangle 936"/>
          <p:cNvSpPr>
            <a:spLocks noChangeArrowheads="1"/>
          </p:cNvSpPr>
          <p:nvPr/>
        </p:nvSpPr>
        <p:spPr bwMode="auto">
          <a:xfrm>
            <a:off x="2266950" y="4957763"/>
            <a:ext cx="115888" cy="107950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289" name="Rectangle 937"/>
          <p:cNvSpPr>
            <a:spLocks noChangeArrowheads="1"/>
          </p:cNvSpPr>
          <p:nvPr/>
        </p:nvSpPr>
        <p:spPr bwMode="auto">
          <a:xfrm>
            <a:off x="2382838" y="4957763"/>
            <a:ext cx="117475" cy="107950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290" name="Rectangle 938"/>
          <p:cNvSpPr>
            <a:spLocks noChangeArrowheads="1"/>
          </p:cNvSpPr>
          <p:nvPr/>
        </p:nvSpPr>
        <p:spPr bwMode="auto">
          <a:xfrm>
            <a:off x="2382838" y="4957763"/>
            <a:ext cx="117475" cy="107950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291" name="Rectangle 939"/>
          <p:cNvSpPr>
            <a:spLocks noChangeArrowheads="1"/>
          </p:cNvSpPr>
          <p:nvPr/>
        </p:nvSpPr>
        <p:spPr bwMode="auto">
          <a:xfrm>
            <a:off x="2500313" y="4957763"/>
            <a:ext cx="120650" cy="107950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292" name="Rectangle 940"/>
          <p:cNvSpPr>
            <a:spLocks noChangeArrowheads="1"/>
          </p:cNvSpPr>
          <p:nvPr/>
        </p:nvSpPr>
        <p:spPr bwMode="auto">
          <a:xfrm>
            <a:off x="2500313" y="4957763"/>
            <a:ext cx="120650" cy="107950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293" name="Rectangle 941"/>
          <p:cNvSpPr>
            <a:spLocks noChangeArrowheads="1"/>
          </p:cNvSpPr>
          <p:nvPr/>
        </p:nvSpPr>
        <p:spPr bwMode="auto">
          <a:xfrm>
            <a:off x="2620963" y="4957763"/>
            <a:ext cx="117475" cy="107950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294" name="Rectangle 942"/>
          <p:cNvSpPr>
            <a:spLocks noChangeArrowheads="1"/>
          </p:cNvSpPr>
          <p:nvPr/>
        </p:nvSpPr>
        <p:spPr bwMode="auto">
          <a:xfrm>
            <a:off x="2620963" y="4957763"/>
            <a:ext cx="117475" cy="107950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295" name="Rectangle 943"/>
          <p:cNvSpPr>
            <a:spLocks noChangeArrowheads="1"/>
          </p:cNvSpPr>
          <p:nvPr/>
        </p:nvSpPr>
        <p:spPr bwMode="auto">
          <a:xfrm>
            <a:off x="2738438" y="4957763"/>
            <a:ext cx="120650" cy="107950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296" name="Rectangle 944"/>
          <p:cNvSpPr>
            <a:spLocks noChangeArrowheads="1"/>
          </p:cNvSpPr>
          <p:nvPr/>
        </p:nvSpPr>
        <p:spPr bwMode="auto">
          <a:xfrm>
            <a:off x="2738438" y="4957763"/>
            <a:ext cx="120650" cy="107950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297" name="Rectangle 945"/>
          <p:cNvSpPr>
            <a:spLocks noChangeArrowheads="1"/>
          </p:cNvSpPr>
          <p:nvPr/>
        </p:nvSpPr>
        <p:spPr bwMode="auto">
          <a:xfrm>
            <a:off x="2859088" y="4957763"/>
            <a:ext cx="117475" cy="107950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298" name="Rectangle 946"/>
          <p:cNvSpPr>
            <a:spLocks noChangeArrowheads="1"/>
          </p:cNvSpPr>
          <p:nvPr/>
        </p:nvSpPr>
        <p:spPr bwMode="auto">
          <a:xfrm>
            <a:off x="2859088" y="4957763"/>
            <a:ext cx="117475" cy="107950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299" name="Rectangle 947"/>
          <p:cNvSpPr>
            <a:spLocks noChangeArrowheads="1"/>
          </p:cNvSpPr>
          <p:nvPr/>
        </p:nvSpPr>
        <p:spPr bwMode="auto">
          <a:xfrm>
            <a:off x="2976563" y="4957763"/>
            <a:ext cx="112712" cy="107950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300" name="Rectangle 948"/>
          <p:cNvSpPr>
            <a:spLocks noChangeArrowheads="1"/>
          </p:cNvSpPr>
          <p:nvPr/>
        </p:nvSpPr>
        <p:spPr bwMode="auto">
          <a:xfrm>
            <a:off x="2976563" y="4957763"/>
            <a:ext cx="112712" cy="107950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301" name="Rectangle 949"/>
          <p:cNvSpPr>
            <a:spLocks noChangeArrowheads="1"/>
          </p:cNvSpPr>
          <p:nvPr/>
        </p:nvSpPr>
        <p:spPr bwMode="auto">
          <a:xfrm>
            <a:off x="3089275" y="4957763"/>
            <a:ext cx="120650" cy="107950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302" name="Rectangle 950"/>
          <p:cNvSpPr>
            <a:spLocks noChangeArrowheads="1"/>
          </p:cNvSpPr>
          <p:nvPr/>
        </p:nvSpPr>
        <p:spPr bwMode="auto">
          <a:xfrm>
            <a:off x="3089275" y="4957763"/>
            <a:ext cx="120650" cy="107950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303" name="Rectangle 951"/>
          <p:cNvSpPr>
            <a:spLocks noChangeArrowheads="1"/>
          </p:cNvSpPr>
          <p:nvPr/>
        </p:nvSpPr>
        <p:spPr bwMode="auto">
          <a:xfrm>
            <a:off x="3209925" y="4957763"/>
            <a:ext cx="120650" cy="107950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304" name="Rectangle 952"/>
          <p:cNvSpPr>
            <a:spLocks noChangeArrowheads="1"/>
          </p:cNvSpPr>
          <p:nvPr/>
        </p:nvSpPr>
        <p:spPr bwMode="auto">
          <a:xfrm>
            <a:off x="3209925" y="4957763"/>
            <a:ext cx="120650" cy="107950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305" name="Rectangle 953"/>
          <p:cNvSpPr>
            <a:spLocks noChangeArrowheads="1"/>
          </p:cNvSpPr>
          <p:nvPr/>
        </p:nvSpPr>
        <p:spPr bwMode="auto">
          <a:xfrm>
            <a:off x="3330575" y="4957763"/>
            <a:ext cx="117475" cy="107950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306" name="Rectangle 954"/>
          <p:cNvSpPr>
            <a:spLocks noChangeArrowheads="1"/>
          </p:cNvSpPr>
          <p:nvPr/>
        </p:nvSpPr>
        <p:spPr bwMode="auto">
          <a:xfrm>
            <a:off x="3330575" y="4957763"/>
            <a:ext cx="117475" cy="107950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307" name="Rectangle 955"/>
          <p:cNvSpPr>
            <a:spLocks noChangeArrowheads="1"/>
          </p:cNvSpPr>
          <p:nvPr/>
        </p:nvSpPr>
        <p:spPr bwMode="auto">
          <a:xfrm>
            <a:off x="3448050" y="4957763"/>
            <a:ext cx="115888" cy="107950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308" name="Rectangle 956"/>
          <p:cNvSpPr>
            <a:spLocks noChangeArrowheads="1"/>
          </p:cNvSpPr>
          <p:nvPr/>
        </p:nvSpPr>
        <p:spPr bwMode="auto">
          <a:xfrm>
            <a:off x="3448050" y="4957763"/>
            <a:ext cx="115888" cy="107950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309" name="Rectangle 957"/>
          <p:cNvSpPr>
            <a:spLocks noChangeArrowheads="1"/>
          </p:cNvSpPr>
          <p:nvPr/>
        </p:nvSpPr>
        <p:spPr bwMode="auto">
          <a:xfrm>
            <a:off x="3563938" y="4957763"/>
            <a:ext cx="117475" cy="107950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310" name="Rectangle 958"/>
          <p:cNvSpPr>
            <a:spLocks noChangeArrowheads="1"/>
          </p:cNvSpPr>
          <p:nvPr/>
        </p:nvSpPr>
        <p:spPr bwMode="auto">
          <a:xfrm>
            <a:off x="3563938" y="4957763"/>
            <a:ext cx="117475" cy="107950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311" name="Rectangle 959"/>
          <p:cNvSpPr>
            <a:spLocks noChangeArrowheads="1"/>
          </p:cNvSpPr>
          <p:nvPr/>
        </p:nvSpPr>
        <p:spPr bwMode="auto">
          <a:xfrm>
            <a:off x="1677988" y="3886200"/>
            <a:ext cx="115887" cy="107950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312" name="Rectangle 960"/>
          <p:cNvSpPr>
            <a:spLocks noChangeArrowheads="1"/>
          </p:cNvSpPr>
          <p:nvPr/>
        </p:nvSpPr>
        <p:spPr bwMode="auto">
          <a:xfrm>
            <a:off x="1677988" y="3886200"/>
            <a:ext cx="115887" cy="107950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313" name="Rectangle 961"/>
          <p:cNvSpPr>
            <a:spLocks noChangeArrowheads="1"/>
          </p:cNvSpPr>
          <p:nvPr/>
        </p:nvSpPr>
        <p:spPr bwMode="auto">
          <a:xfrm>
            <a:off x="1793875" y="3886200"/>
            <a:ext cx="117475" cy="107950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314" name="Rectangle 962"/>
          <p:cNvSpPr>
            <a:spLocks noChangeArrowheads="1"/>
          </p:cNvSpPr>
          <p:nvPr/>
        </p:nvSpPr>
        <p:spPr bwMode="auto">
          <a:xfrm>
            <a:off x="1793875" y="3886200"/>
            <a:ext cx="117475" cy="107950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315" name="Rectangle 963"/>
          <p:cNvSpPr>
            <a:spLocks noChangeArrowheads="1"/>
          </p:cNvSpPr>
          <p:nvPr/>
        </p:nvSpPr>
        <p:spPr bwMode="auto">
          <a:xfrm>
            <a:off x="1911350" y="3886200"/>
            <a:ext cx="117475" cy="107950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316" name="Rectangle 964"/>
          <p:cNvSpPr>
            <a:spLocks noChangeArrowheads="1"/>
          </p:cNvSpPr>
          <p:nvPr/>
        </p:nvSpPr>
        <p:spPr bwMode="auto">
          <a:xfrm>
            <a:off x="1911350" y="3886200"/>
            <a:ext cx="117475" cy="107950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317" name="Rectangle 965"/>
          <p:cNvSpPr>
            <a:spLocks noChangeArrowheads="1"/>
          </p:cNvSpPr>
          <p:nvPr/>
        </p:nvSpPr>
        <p:spPr bwMode="auto">
          <a:xfrm>
            <a:off x="2028825" y="3886200"/>
            <a:ext cx="115888" cy="107950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318" name="Rectangle 966"/>
          <p:cNvSpPr>
            <a:spLocks noChangeArrowheads="1"/>
          </p:cNvSpPr>
          <p:nvPr/>
        </p:nvSpPr>
        <p:spPr bwMode="auto">
          <a:xfrm>
            <a:off x="2028825" y="3886200"/>
            <a:ext cx="115888" cy="107950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319" name="Rectangle 967"/>
          <p:cNvSpPr>
            <a:spLocks noChangeArrowheads="1"/>
          </p:cNvSpPr>
          <p:nvPr/>
        </p:nvSpPr>
        <p:spPr bwMode="auto">
          <a:xfrm>
            <a:off x="2144713" y="3886200"/>
            <a:ext cx="120650" cy="107950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320" name="Rectangle 968"/>
          <p:cNvSpPr>
            <a:spLocks noChangeArrowheads="1"/>
          </p:cNvSpPr>
          <p:nvPr/>
        </p:nvSpPr>
        <p:spPr bwMode="auto">
          <a:xfrm>
            <a:off x="2144713" y="3886200"/>
            <a:ext cx="120650" cy="107950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321" name="Rectangle 969"/>
          <p:cNvSpPr>
            <a:spLocks noChangeArrowheads="1"/>
          </p:cNvSpPr>
          <p:nvPr/>
        </p:nvSpPr>
        <p:spPr bwMode="auto">
          <a:xfrm>
            <a:off x="2265363" y="3886200"/>
            <a:ext cx="117475" cy="107950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322" name="Rectangle 970"/>
          <p:cNvSpPr>
            <a:spLocks noChangeArrowheads="1"/>
          </p:cNvSpPr>
          <p:nvPr/>
        </p:nvSpPr>
        <p:spPr bwMode="auto">
          <a:xfrm>
            <a:off x="2265363" y="3886200"/>
            <a:ext cx="117475" cy="107950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323" name="Rectangle 971"/>
          <p:cNvSpPr>
            <a:spLocks noChangeArrowheads="1"/>
          </p:cNvSpPr>
          <p:nvPr/>
        </p:nvSpPr>
        <p:spPr bwMode="auto">
          <a:xfrm>
            <a:off x="2382838" y="3886200"/>
            <a:ext cx="117475" cy="107950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324" name="Rectangle 972"/>
          <p:cNvSpPr>
            <a:spLocks noChangeArrowheads="1"/>
          </p:cNvSpPr>
          <p:nvPr/>
        </p:nvSpPr>
        <p:spPr bwMode="auto">
          <a:xfrm>
            <a:off x="2382838" y="3886200"/>
            <a:ext cx="117475" cy="107950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325" name="Rectangle 973"/>
          <p:cNvSpPr>
            <a:spLocks noChangeArrowheads="1"/>
          </p:cNvSpPr>
          <p:nvPr/>
        </p:nvSpPr>
        <p:spPr bwMode="auto">
          <a:xfrm>
            <a:off x="2500313" y="3886200"/>
            <a:ext cx="120650" cy="107950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326" name="Rectangle 974"/>
          <p:cNvSpPr>
            <a:spLocks noChangeArrowheads="1"/>
          </p:cNvSpPr>
          <p:nvPr/>
        </p:nvSpPr>
        <p:spPr bwMode="auto">
          <a:xfrm>
            <a:off x="2500313" y="3886200"/>
            <a:ext cx="120650" cy="107950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327" name="Rectangle 975"/>
          <p:cNvSpPr>
            <a:spLocks noChangeArrowheads="1"/>
          </p:cNvSpPr>
          <p:nvPr/>
        </p:nvSpPr>
        <p:spPr bwMode="auto">
          <a:xfrm>
            <a:off x="2620963" y="3886200"/>
            <a:ext cx="117475" cy="107950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328" name="Rectangle 976"/>
          <p:cNvSpPr>
            <a:spLocks noChangeArrowheads="1"/>
          </p:cNvSpPr>
          <p:nvPr/>
        </p:nvSpPr>
        <p:spPr bwMode="auto">
          <a:xfrm>
            <a:off x="2620963" y="3886200"/>
            <a:ext cx="117475" cy="107950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329" name="Rectangle 977"/>
          <p:cNvSpPr>
            <a:spLocks noChangeArrowheads="1"/>
          </p:cNvSpPr>
          <p:nvPr/>
        </p:nvSpPr>
        <p:spPr bwMode="auto">
          <a:xfrm>
            <a:off x="2738438" y="3886200"/>
            <a:ext cx="120650" cy="107950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330" name="Rectangle 978"/>
          <p:cNvSpPr>
            <a:spLocks noChangeArrowheads="1"/>
          </p:cNvSpPr>
          <p:nvPr/>
        </p:nvSpPr>
        <p:spPr bwMode="auto">
          <a:xfrm>
            <a:off x="2738438" y="3886200"/>
            <a:ext cx="120650" cy="107950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331" name="Rectangle 979"/>
          <p:cNvSpPr>
            <a:spLocks noChangeArrowheads="1"/>
          </p:cNvSpPr>
          <p:nvPr/>
        </p:nvSpPr>
        <p:spPr bwMode="auto">
          <a:xfrm>
            <a:off x="2859088" y="3886200"/>
            <a:ext cx="115887" cy="107950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332" name="Rectangle 980"/>
          <p:cNvSpPr>
            <a:spLocks noChangeArrowheads="1"/>
          </p:cNvSpPr>
          <p:nvPr/>
        </p:nvSpPr>
        <p:spPr bwMode="auto">
          <a:xfrm>
            <a:off x="2859088" y="3886200"/>
            <a:ext cx="115887" cy="107950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333" name="Rectangle 981"/>
          <p:cNvSpPr>
            <a:spLocks noChangeArrowheads="1"/>
          </p:cNvSpPr>
          <p:nvPr/>
        </p:nvSpPr>
        <p:spPr bwMode="auto">
          <a:xfrm>
            <a:off x="2974975" y="3886200"/>
            <a:ext cx="114300" cy="107950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334" name="Rectangle 982"/>
          <p:cNvSpPr>
            <a:spLocks noChangeArrowheads="1"/>
          </p:cNvSpPr>
          <p:nvPr/>
        </p:nvSpPr>
        <p:spPr bwMode="auto">
          <a:xfrm>
            <a:off x="2974975" y="3886200"/>
            <a:ext cx="114300" cy="107950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335" name="Rectangle 983"/>
          <p:cNvSpPr>
            <a:spLocks noChangeArrowheads="1"/>
          </p:cNvSpPr>
          <p:nvPr/>
        </p:nvSpPr>
        <p:spPr bwMode="auto">
          <a:xfrm>
            <a:off x="3089275" y="3886200"/>
            <a:ext cx="120650" cy="107950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336" name="Rectangle 984"/>
          <p:cNvSpPr>
            <a:spLocks noChangeArrowheads="1"/>
          </p:cNvSpPr>
          <p:nvPr/>
        </p:nvSpPr>
        <p:spPr bwMode="auto">
          <a:xfrm>
            <a:off x="3089275" y="3886200"/>
            <a:ext cx="120650" cy="107950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337" name="Rectangle 985"/>
          <p:cNvSpPr>
            <a:spLocks noChangeArrowheads="1"/>
          </p:cNvSpPr>
          <p:nvPr/>
        </p:nvSpPr>
        <p:spPr bwMode="auto">
          <a:xfrm>
            <a:off x="3209925" y="3886200"/>
            <a:ext cx="120650" cy="107950"/>
          </a:xfrm>
          <a:prstGeom prst="rect">
            <a:avLst/>
          </a:prstGeom>
          <a:solidFill>
            <a:srgbClr val="FF0000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338" name="Rectangle 986"/>
          <p:cNvSpPr>
            <a:spLocks noChangeArrowheads="1"/>
          </p:cNvSpPr>
          <p:nvPr/>
        </p:nvSpPr>
        <p:spPr bwMode="auto">
          <a:xfrm>
            <a:off x="3209925" y="3886200"/>
            <a:ext cx="120650" cy="107950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339" name="Rectangle 987"/>
          <p:cNvSpPr>
            <a:spLocks noChangeArrowheads="1"/>
          </p:cNvSpPr>
          <p:nvPr/>
        </p:nvSpPr>
        <p:spPr bwMode="auto">
          <a:xfrm>
            <a:off x="3330575" y="3886200"/>
            <a:ext cx="117475" cy="107950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340" name="Rectangle 988"/>
          <p:cNvSpPr>
            <a:spLocks noChangeArrowheads="1"/>
          </p:cNvSpPr>
          <p:nvPr/>
        </p:nvSpPr>
        <p:spPr bwMode="auto">
          <a:xfrm>
            <a:off x="3330575" y="3886200"/>
            <a:ext cx="117475" cy="107950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341" name="Rectangle 989"/>
          <p:cNvSpPr>
            <a:spLocks noChangeArrowheads="1"/>
          </p:cNvSpPr>
          <p:nvPr/>
        </p:nvSpPr>
        <p:spPr bwMode="auto">
          <a:xfrm>
            <a:off x="3448050" y="3886200"/>
            <a:ext cx="115888" cy="107950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342" name="Rectangle 990"/>
          <p:cNvSpPr>
            <a:spLocks noChangeArrowheads="1"/>
          </p:cNvSpPr>
          <p:nvPr/>
        </p:nvSpPr>
        <p:spPr bwMode="auto">
          <a:xfrm>
            <a:off x="3448050" y="3886200"/>
            <a:ext cx="115888" cy="107950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343" name="Rectangle 991"/>
          <p:cNvSpPr>
            <a:spLocks noChangeArrowheads="1"/>
          </p:cNvSpPr>
          <p:nvPr/>
        </p:nvSpPr>
        <p:spPr bwMode="auto">
          <a:xfrm>
            <a:off x="3563938" y="3886200"/>
            <a:ext cx="117475" cy="107950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344" name="Rectangle 992"/>
          <p:cNvSpPr>
            <a:spLocks noChangeArrowheads="1"/>
          </p:cNvSpPr>
          <p:nvPr/>
        </p:nvSpPr>
        <p:spPr bwMode="auto">
          <a:xfrm>
            <a:off x="3563938" y="3886200"/>
            <a:ext cx="117475" cy="107950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345" name="Rectangle 993"/>
          <p:cNvSpPr>
            <a:spLocks noChangeArrowheads="1"/>
          </p:cNvSpPr>
          <p:nvPr/>
        </p:nvSpPr>
        <p:spPr bwMode="auto">
          <a:xfrm>
            <a:off x="1677988" y="3994150"/>
            <a:ext cx="115887" cy="107950"/>
          </a:xfrm>
          <a:prstGeom prst="rect">
            <a:avLst/>
          </a:prstGeom>
          <a:solidFill>
            <a:srgbClr val="FF33CC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346" name="Rectangle 994"/>
          <p:cNvSpPr>
            <a:spLocks noChangeArrowheads="1"/>
          </p:cNvSpPr>
          <p:nvPr/>
        </p:nvSpPr>
        <p:spPr bwMode="auto">
          <a:xfrm>
            <a:off x="1677988" y="3994150"/>
            <a:ext cx="115887" cy="107950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347" name="Rectangle 995"/>
          <p:cNvSpPr>
            <a:spLocks noChangeArrowheads="1"/>
          </p:cNvSpPr>
          <p:nvPr/>
        </p:nvSpPr>
        <p:spPr bwMode="auto">
          <a:xfrm>
            <a:off x="1793875" y="3994150"/>
            <a:ext cx="117475" cy="107950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348" name="Rectangle 996"/>
          <p:cNvSpPr>
            <a:spLocks noChangeArrowheads="1"/>
          </p:cNvSpPr>
          <p:nvPr/>
        </p:nvSpPr>
        <p:spPr bwMode="auto">
          <a:xfrm>
            <a:off x="1793875" y="3994150"/>
            <a:ext cx="117475" cy="107950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349" name="Rectangle 997"/>
          <p:cNvSpPr>
            <a:spLocks noChangeArrowheads="1"/>
          </p:cNvSpPr>
          <p:nvPr/>
        </p:nvSpPr>
        <p:spPr bwMode="auto">
          <a:xfrm>
            <a:off x="1911350" y="3994150"/>
            <a:ext cx="117475" cy="107950"/>
          </a:xfrm>
          <a:prstGeom prst="rect">
            <a:avLst/>
          </a:prstGeom>
          <a:solidFill>
            <a:srgbClr val="FF33CC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350" name="Rectangle 998"/>
          <p:cNvSpPr>
            <a:spLocks noChangeArrowheads="1"/>
          </p:cNvSpPr>
          <p:nvPr/>
        </p:nvSpPr>
        <p:spPr bwMode="auto">
          <a:xfrm>
            <a:off x="1911350" y="3994150"/>
            <a:ext cx="117475" cy="107950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351" name="Rectangle 999"/>
          <p:cNvSpPr>
            <a:spLocks noChangeArrowheads="1"/>
          </p:cNvSpPr>
          <p:nvPr/>
        </p:nvSpPr>
        <p:spPr bwMode="auto">
          <a:xfrm>
            <a:off x="2028825" y="3994150"/>
            <a:ext cx="115888" cy="107950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352" name="Rectangle 1000"/>
          <p:cNvSpPr>
            <a:spLocks noChangeArrowheads="1"/>
          </p:cNvSpPr>
          <p:nvPr/>
        </p:nvSpPr>
        <p:spPr bwMode="auto">
          <a:xfrm>
            <a:off x="2028825" y="3994150"/>
            <a:ext cx="115888" cy="107950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353" name="Rectangle 1001"/>
          <p:cNvSpPr>
            <a:spLocks noChangeArrowheads="1"/>
          </p:cNvSpPr>
          <p:nvPr/>
        </p:nvSpPr>
        <p:spPr bwMode="auto">
          <a:xfrm>
            <a:off x="2144713" y="3994150"/>
            <a:ext cx="120650" cy="107950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354" name="Rectangle 1002"/>
          <p:cNvSpPr>
            <a:spLocks noChangeArrowheads="1"/>
          </p:cNvSpPr>
          <p:nvPr/>
        </p:nvSpPr>
        <p:spPr bwMode="auto">
          <a:xfrm>
            <a:off x="2144713" y="3994150"/>
            <a:ext cx="120650" cy="107950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355" name="Rectangle 1003"/>
          <p:cNvSpPr>
            <a:spLocks noChangeArrowheads="1"/>
          </p:cNvSpPr>
          <p:nvPr/>
        </p:nvSpPr>
        <p:spPr bwMode="auto">
          <a:xfrm>
            <a:off x="2265363" y="3994150"/>
            <a:ext cx="117475" cy="107950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356" name="Rectangle 1004"/>
          <p:cNvSpPr>
            <a:spLocks noChangeArrowheads="1"/>
          </p:cNvSpPr>
          <p:nvPr/>
        </p:nvSpPr>
        <p:spPr bwMode="auto">
          <a:xfrm>
            <a:off x="2265363" y="3994150"/>
            <a:ext cx="117475" cy="107950"/>
          </a:xfrm>
          <a:prstGeom prst="rect">
            <a:avLst/>
          </a:prstGeom>
          <a:solidFill>
            <a:srgbClr val="FFFF00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357" name="Rectangle 1005"/>
          <p:cNvSpPr>
            <a:spLocks noChangeArrowheads="1"/>
          </p:cNvSpPr>
          <p:nvPr/>
        </p:nvSpPr>
        <p:spPr bwMode="auto">
          <a:xfrm>
            <a:off x="2382838" y="3994150"/>
            <a:ext cx="117475" cy="107950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358" name="Rectangle 1006"/>
          <p:cNvSpPr>
            <a:spLocks noChangeArrowheads="1"/>
          </p:cNvSpPr>
          <p:nvPr/>
        </p:nvSpPr>
        <p:spPr bwMode="auto">
          <a:xfrm>
            <a:off x="2382838" y="3994150"/>
            <a:ext cx="117475" cy="107950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359" name="Rectangle 1007"/>
          <p:cNvSpPr>
            <a:spLocks noChangeArrowheads="1"/>
          </p:cNvSpPr>
          <p:nvPr/>
        </p:nvSpPr>
        <p:spPr bwMode="auto">
          <a:xfrm>
            <a:off x="2500313" y="3994150"/>
            <a:ext cx="120650" cy="107950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360" name="Rectangle 1008"/>
          <p:cNvSpPr>
            <a:spLocks noChangeArrowheads="1"/>
          </p:cNvSpPr>
          <p:nvPr/>
        </p:nvSpPr>
        <p:spPr bwMode="auto">
          <a:xfrm>
            <a:off x="2500313" y="3994150"/>
            <a:ext cx="120650" cy="107950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361" name="Rectangle 1009"/>
          <p:cNvSpPr>
            <a:spLocks noChangeArrowheads="1"/>
          </p:cNvSpPr>
          <p:nvPr/>
        </p:nvSpPr>
        <p:spPr bwMode="auto">
          <a:xfrm>
            <a:off x="2620963" y="3994150"/>
            <a:ext cx="117475" cy="107950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362" name="Rectangle 1010"/>
          <p:cNvSpPr>
            <a:spLocks noChangeArrowheads="1"/>
          </p:cNvSpPr>
          <p:nvPr/>
        </p:nvSpPr>
        <p:spPr bwMode="auto">
          <a:xfrm>
            <a:off x="2620963" y="3994150"/>
            <a:ext cx="117475" cy="107950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363" name="Rectangle 1011"/>
          <p:cNvSpPr>
            <a:spLocks noChangeArrowheads="1"/>
          </p:cNvSpPr>
          <p:nvPr/>
        </p:nvSpPr>
        <p:spPr bwMode="auto">
          <a:xfrm>
            <a:off x="2738438" y="3994150"/>
            <a:ext cx="120650" cy="107950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364" name="Rectangle 1012"/>
          <p:cNvSpPr>
            <a:spLocks noChangeArrowheads="1"/>
          </p:cNvSpPr>
          <p:nvPr/>
        </p:nvSpPr>
        <p:spPr bwMode="auto">
          <a:xfrm>
            <a:off x="2738438" y="3994150"/>
            <a:ext cx="120650" cy="107950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365" name="Rectangle 1013"/>
          <p:cNvSpPr>
            <a:spLocks noChangeArrowheads="1"/>
          </p:cNvSpPr>
          <p:nvPr/>
        </p:nvSpPr>
        <p:spPr bwMode="auto">
          <a:xfrm>
            <a:off x="2859088" y="3994150"/>
            <a:ext cx="115887" cy="107950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366" name="Rectangle 1014"/>
          <p:cNvSpPr>
            <a:spLocks noChangeArrowheads="1"/>
          </p:cNvSpPr>
          <p:nvPr/>
        </p:nvSpPr>
        <p:spPr bwMode="auto">
          <a:xfrm>
            <a:off x="2859088" y="3994150"/>
            <a:ext cx="115887" cy="107950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367" name="Rectangle 1015"/>
          <p:cNvSpPr>
            <a:spLocks noChangeArrowheads="1"/>
          </p:cNvSpPr>
          <p:nvPr/>
        </p:nvSpPr>
        <p:spPr bwMode="auto">
          <a:xfrm>
            <a:off x="2974975" y="3994150"/>
            <a:ext cx="114300" cy="107950"/>
          </a:xfrm>
          <a:prstGeom prst="rect">
            <a:avLst/>
          </a:prstGeom>
          <a:solidFill>
            <a:srgbClr val="FF0000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368" name="Rectangle 1016"/>
          <p:cNvSpPr>
            <a:spLocks noChangeArrowheads="1"/>
          </p:cNvSpPr>
          <p:nvPr/>
        </p:nvSpPr>
        <p:spPr bwMode="auto">
          <a:xfrm>
            <a:off x="2974975" y="3994150"/>
            <a:ext cx="114300" cy="107950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369" name="Rectangle 1017"/>
          <p:cNvSpPr>
            <a:spLocks noChangeArrowheads="1"/>
          </p:cNvSpPr>
          <p:nvPr/>
        </p:nvSpPr>
        <p:spPr bwMode="auto">
          <a:xfrm>
            <a:off x="3089275" y="3994150"/>
            <a:ext cx="120650" cy="107950"/>
          </a:xfrm>
          <a:prstGeom prst="rect">
            <a:avLst/>
          </a:prstGeom>
          <a:solidFill>
            <a:srgbClr val="FF0000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370" name="Rectangle 1018"/>
          <p:cNvSpPr>
            <a:spLocks noChangeArrowheads="1"/>
          </p:cNvSpPr>
          <p:nvPr/>
        </p:nvSpPr>
        <p:spPr bwMode="auto">
          <a:xfrm>
            <a:off x="3089275" y="3994150"/>
            <a:ext cx="120650" cy="107950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371" name="Rectangle 1019"/>
          <p:cNvSpPr>
            <a:spLocks noChangeArrowheads="1"/>
          </p:cNvSpPr>
          <p:nvPr/>
        </p:nvSpPr>
        <p:spPr bwMode="auto">
          <a:xfrm>
            <a:off x="3209925" y="3994150"/>
            <a:ext cx="120650" cy="107950"/>
          </a:xfrm>
          <a:prstGeom prst="rect">
            <a:avLst/>
          </a:prstGeom>
          <a:solidFill>
            <a:srgbClr val="FF0000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372" name="Rectangle 1020"/>
          <p:cNvSpPr>
            <a:spLocks noChangeArrowheads="1"/>
          </p:cNvSpPr>
          <p:nvPr/>
        </p:nvSpPr>
        <p:spPr bwMode="auto">
          <a:xfrm>
            <a:off x="3209925" y="3994150"/>
            <a:ext cx="120650" cy="107950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373" name="Rectangle 1021"/>
          <p:cNvSpPr>
            <a:spLocks noChangeArrowheads="1"/>
          </p:cNvSpPr>
          <p:nvPr/>
        </p:nvSpPr>
        <p:spPr bwMode="auto">
          <a:xfrm>
            <a:off x="3330575" y="3994150"/>
            <a:ext cx="117475" cy="107950"/>
          </a:xfrm>
          <a:prstGeom prst="rect">
            <a:avLst/>
          </a:prstGeom>
          <a:solidFill>
            <a:srgbClr val="FF0000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374" name="Rectangle 1022"/>
          <p:cNvSpPr>
            <a:spLocks noChangeArrowheads="1"/>
          </p:cNvSpPr>
          <p:nvPr/>
        </p:nvSpPr>
        <p:spPr bwMode="auto">
          <a:xfrm>
            <a:off x="3330575" y="3994150"/>
            <a:ext cx="117475" cy="107950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375" name="Rectangle 1023"/>
          <p:cNvSpPr>
            <a:spLocks noChangeArrowheads="1"/>
          </p:cNvSpPr>
          <p:nvPr/>
        </p:nvSpPr>
        <p:spPr bwMode="auto">
          <a:xfrm>
            <a:off x="3448050" y="3994150"/>
            <a:ext cx="115888" cy="107950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376" name="Rectangle 1024"/>
          <p:cNvSpPr>
            <a:spLocks noChangeArrowheads="1"/>
          </p:cNvSpPr>
          <p:nvPr/>
        </p:nvSpPr>
        <p:spPr bwMode="auto">
          <a:xfrm>
            <a:off x="3448050" y="3994150"/>
            <a:ext cx="115888" cy="107950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377" name="Rectangle 1025"/>
          <p:cNvSpPr>
            <a:spLocks noChangeArrowheads="1"/>
          </p:cNvSpPr>
          <p:nvPr/>
        </p:nvSpPr>
        <p:spPr bwMode="auto">
          <a:xfrm>
            <a:off x="3563938" y="3994150"/>
            <a:ext cx="117475" cy="107950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378" name="Rectangle 1026"/>
          <p:cNvSpPr>
            <a:spLocks noChangeArrowheads="1"/>
          </p:cNvSpPr>
          <p:nvPr/>
        </p:nvSpPr>
        <p:spPr bwMode="auto">
          <a:xfrm>
            <a:off x="3563938" y="3994150"/>
            <a:ext cx="117475" cy="107950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379" name="Rectangle 1027"/>
          <p:cNvSpPr>
            <a:spLocks noChangeArrowheads="1"/>
          </p:cNvSpPr>
          <p:nvPr/>
        </p:nvSpPr>
        <p:spPr bwMode="auto">
          <a:xfrm>
            <a:off x="1677988" y="4102100"/>
            <a:ext cx="115887" cy="104775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380" name="Rectangle 1028"/>
          <p:cNvSpPr>
            <a:spLocks noChangeArrowheads="1"/>
          </p:cNvSpPr>
          <p:nvPr/>
        </p:nvSpPr>
        <p:spPr bwMode="auto">
          <a:xfrm>
            <a:off x="1677988" y="4102100"/>
            <a:ext cx="115887" cy="10477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381" name="Rectangle 1029"/>
          <p:cNvSpPr>
            <a:spLocks noChangeArrowheads="1"/>
          </p:cNvSpPr>
          <p:nvPr/>
        </p:nvSpPr>
        <p:spPr bwMode="auto">
          <a:xfrm>
            <a:off x="1793875" y="4102100"/>
            <a:ext cx="117475" cy="104775"/>
          </a:xfrm>
          <a:prstGeom prst="rect">
            <a:avLst/>
          </a:prstGeom>
          <a:solidFill>
            <a:srgbClr val="FF33CC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382" name="Rectangle 1030"/>
          <p:cNvSpPr>
            <a:spLocks noChangeArrowheads="1"/>
          </p:cNvSpPr>
          <p:nvPr/>
        </p:nvSpPr>
        <p:spPr bwMode="auto">
          <a:xfrm>
            <a:off x="1793875" y="4102100"/>
            <a:ext cx="117475" cy="10477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383" name="Rectangle 1031"/>
          <p:cNvSpPr>
            <a:spLocks noChangeArrowheads="1"/>
          </p:cNvSpPr>
          <p:nvPr/>
        </p:nvSpPr>
        <p:spPr bwMode="auto">
          <a:xfrm>
            <a:off x="1911350" y="4102100"/>
            <a:ext cx="117475" cy="104775"/>
          </a:xfrm>
          <a:prstGeom prst="rect">
            <a:avLst/>
          </a:prstGeom>
          <a:solidFill>
            <a:srgbClr val="FF33CC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384" name="Rectangle 1032"/>
          <p:cNvSpPr>
            <a:spLocks noChangeArrowheads="1"/>
          </p:cNvSpPr>
          <p:nvPr/>
        </p:nvSpPr>
        <p:spPr bwMode="auto">
          <a:xfrm>
            <a:off x="1911350" y="4102100"/>
            <a:ext cx="117475" cy="10477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385" name="Rectangle 1033"/>
          <p:cNvSpPr>
            <a:spLocks noChangeArrowheads="1"/>
          </p:cNvSpPr>
          <p:nvPr/>
        </p:nvSpPr>
        <p:spPr bwMode="auto">
          <a:xfrm>
            <a:off x="2028825" y="4102100"/>
            <a:ext cx="115888" cy="104775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386" name="Rectangle 1034"/>
          <p:cNvSpPr>
            <a:spLocks noChangeArrowheads="1"/>
          </p:cNvSpPr>
          <p:nvPr/>
        </p:nvSpPr>
        <p:spPr bwMode="auto">
          <a:xfrm>
            <a:off x="2028825" y="4102100"/>
            <a:ext cx="115888" cy="10477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387" name="Rectangle 1035"/>
          <p:cNvSpPr>
            <a:spLocks noChangeArrowheads="1"/>
          </p:cNvSpPr>
          <p:nvPr/>
        </p:nvSpPr>
        <p:spPr bwMode="auto">
          <a:xfrm>
            <a:off x="2144713" y="4102100"/>
            <a:ext cx="120650" cy="104775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388" name="Rectangle 1036"/>
          <p:cNvSpPr>
            <a:spLocks noChangeArrowheads="1"/>
          </p:cNvSpPr>
          <p:nvPr/>
        </p:nvSpPr>
        <p:spPr bwMode="auto">
          <a:xfrm>
            <a:off x="2144713" y="4102100"/>
            <a:ext cx="120650" cy="10477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389" name="Rectangle 1037"/>
          <p:cNvSpPr>
            <a:spLocks noChangeArrowheads="1"/>
          </p:cNvSpPr>
          <p:nvPr/>
        </p:nvSpPr>
        <p:spPr bwMode="auto">
          <a:xfrm>
            <a:off x="2266950" y="4102100"/>
            <a:ext cx="115888" cy="104775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390" name="Rectangle 1038"/>
          <p:cNvSpPr>
            <a:spLocks noChangeArrowheads="1"/>
          </p:cNvSpPr>
          <p:nvPr/>
        </p:nvSpPr>
        <p:spPr bwMode="auto">
          <a:xfrm>
            <a:off x="2266950" y="4102100"/>
            <a:ext cx="115888" cy="10477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391" name="Rectangle 1039"/>
          <p:cNvSpPr>
            <a:spLocks noChangeArrowheads="1"/>
          </p:cNvSpPr>
          <p:nvPr/>
        </p:nvSpPr>
        <p:spPr bwMode="auto">
          <a:xfrm>
            <a:off x="2382838" y="4102100"/>
            <a:ext cx="117475" cy="104775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392" name="Rectangle 1040"/>
          <p:cNvSpPr>
            <a:spLocks noChangeArrowheads="1"/>
          </p:cNvSpPr>
          <p:nvPr/>
        </p:nvSpPr>
        <p:spPr bwMode="auto">
          <a:xfrm>
            <a:off x="2382838" y="4102100"/>
            <a:ext cx="117475" cy="10477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393" name="Rectangle 1041"/>
          <p:cNvSpPr>
            <a:spLocks noChangeArrowheads="1"/>
          </p:cNvSpPr>
          <p:nvPr/>
        </p:nvSpPr>
        <p:spPr bwMode="auto">
          <a:xfrm>
            <a:off x="2500313" y="4102100"/>
            <a:ext cx="120650" cy="104775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394" name="Rectangle 1042"/>
          <p:cNvSpPr>
            <a:spLocks noChangeArrowheads="1"/>
          </p:cNvSpPr>
          <p:nvPr/>
        </p:nvSpPr>
        <p:spPr bwMode="auto">
          <a:xfrm>
            <a:off x="2500313" y="4102100"/>
            <a:ext cx="120650" cy="10477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395" name="Rectangle 1043"/>
          <p:cNvSpPr>
            <a:spLocks noChangeArrowheads="1"/>
          </p:cNvSpPr>
          <p:nvPr/>
        </p:nvSpPr>
        <p:spPr bwMode="auto">
          <a:xfrm>
            <a:off x="2620963" y="4102100"/>
            <a:ext cx="117475" cy="104775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396" name="Rectangle 1044"/>
          <p:cNvSpPr>
            <a:spLocks noChangeArrowheads="1"/>
          </p:cNvSpPr>
          <p:nvPr/>
        </p:nvSpPr>
        <p:spPr bwMode="auto">
          <a:xfrm>
            <a:off x="2620963" y="4102100"/>
            <a:ext cx="117475" cy="10477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397" name="Rectangle 1045"/>
          <p:cNvSpPr>
            <a:spLocks noChangeArrowheads="1"/>
          </p:cNvSpPr>
          <p:nvPr/>
        </p:nvSpPr>
        <p:spPr bwMode="auto">
          <a:xfrm>
            <a:off x="2738438" y="4102100"/>
            <a:ext cx="120650" cy="104775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398" name="Rectangle 1046"/>
          <p:cNvSpPr>
            <a:spLocks noChangeArrowheads="1"/>
          </p:cNvSpPr>
          <p:nvPr/>
        </p:nvSpPr>
        <p:spPr bwMode="auto">
          <a:xfrm>
            <a:off x="2738438" y="4102100"/>
            <a:ext cx="120650" cy="10477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399" name="Rectangle 1047"/>
          <p:cNvSpPr>
            <a:spLocks noChangeArrowheads="1"/>
          </p:cNvSpPr>
          <p:nvPr/>
        </p:nvSpPr>
        <p:spPr bwMode="auto">
          <a:xfrm>
            <a:off x="2859088" y="4102100"/>
            <a:ext cx="117475" cy="104775"/>
          </a:xfrm>
          <a:prstGeom prst="rect">
            <a:avLst/>
          </a:prstGeom>
          <a:solidFill>
            <a:srgbClr val="FF0000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400" name="Rectangle 1048"/>
          <p:cNvSpPr>
            <a:spLocks noChangeArrowheads="1"/>
          </p:cNvSpPr>
          <p:nvPr/>
        </p:nvSpPr>
        <p:spPr bwMode="auto">
          <a:xfrm>
            <a:off x="2859088" y="4102100"/>
            <a:ext cx="117475" cy="10477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401" name="Rectangle 1049"/>
          <p:cNvSpPr>
            <a:spLocks noChangeArrowheads="1"/>
          </p:cNvSpPr>
          <p:nvPr/>
        </p:nvSpPr>
        <p:spPr bwMode="auto">
          <a:xfrm>
            <a:off x="2976563" y="4102100"/>
            <a:ext cx="112712" cy="104775"/>
          </a:xfrm>
          <a:prstGeom prst="rect">
            <a:avLst/>
          </a:prstGeom>
          <a:solidFill>
            <a:srgbClr val="FF0000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402" name="Rectangle 1050"/>
          <p:cNvSpPr>
            <a:spLocks noChangeArrowheads="1"/>
          </p:cNvSpPr>
          <p:nvPr/>
        </p:nvSpPr>
        <p:spPr bwMode="auto">
          <a:xfrm>
            <a:off x="2976563" y="4102100"/>
            <a:ext cx="112712" cy="10477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403" name="Rectangle 1051"/>
          <p:cNvSpPr>
            <a:spLocks noChangeArrowheads="1"/>
          </p:cNvSpPr>
          <p:nvPr/>
        </p:nvSpPr>
        <p:spPr bwMode="auto">
          <a:xfrm>
            <a:off x="3089275" y="4102100"/>
            <a:ext cx="120650" cy="104775"/>
          </a:xfrm>
          <a:prstGeom prst="rect">
            <a:avLst/>
          </a:prstGeom>
          <a:solidFill>
            <a:srgbClr val="FF0000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404" name="Rectangle 1052"/>
          <p:cNvSpPr>
            <a:spLocks noChangeArrowheads="1"/>
          </p:cNvSpPr>
          <p:nvPr/>
        </p:nvSpPr>
        <p:spPr bwMode="auto">
          <a:xfrm>
            <a:off x="3089275" y="4102100"/>
            <a:ext cx="120650" cy="10477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405" name="Rectangle 1053"/>
          <p:cNvSpPr>
            <a:spLocks noChangeArrowheads="1"/>
          </p:cNvSpPr>
          <p:nvPr/>
        </p:nvSpPr>
        <p:spPr bwMode="auto">
          <a:xfrm>
            <a:off x="3209925" y="4102100"/>
            <a:ext cx="120650" cy="104775"/>
          </a:xfrm>
          <a:prstGeom prst="rect">
            <a:avLst/>
          </a:prstGeom>
          <a:solidFill>
            <a:srgbClr val="FF0000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406" name="Rectangle 1054"/>
          <p:cNvSpPr>
            <a:spLocks noChangeArrowheads="1"/>
          </p:cNvSpPr>
          <p:nvPr/>
        </p:nvSpPr>
        <p:spPr bwMode="auto">
          <a:xfrm>
            <a:off x="3209925" y="4102100"/>
            <a:ext cx="120650" cy="10477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407" name="Rectangle 1055"/>
          <p:cNvSpPr>
            <a:spLocks noChangeArrowheads="1"/>
          </p:cNvSpPr>
          <p:nvPr/>
        </p:nvSpPr>
        <p:spPr bwMode="auto">
          <a:xfrm>
            <a:off x="3330575" y="4102100"/>
            <a:ext cx="117475" cy="104775"/>
          </a:xfrm>
          <a:prstGeom prst="rect">
            <a:avLst/>
          </a:prstGeom>
          <a:solidFill>
            <a:srgbClr val="FF0000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408" name="Rectangle 1056"/>
          <p:cNvSpPr>
            <a:spLocks noChangeArrowheads="1"/>
          </p:cNvSpPr>
          <p:nvPr/>
        </p:nvSpPr>
        <p:spPr bwMode="auto">
          <a:xfrm>
            <a:off x="3330575" y="4102100"/>
            <a:ext cx="117475" cy="10477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409" name="Rectangle 1057"/>
          <p:cNvSpPr>
            <a:spLocks noChangeArrowheads="1"/>
          </p:cNvSpPr>
          <p:nvPr/>
        </p:nvSpPr>
        <p:spPr bwMode="auto">
          <a:xfrm>
            <a:off x="3448050" y="4102100"/>
            <a:ext cx="115888" cy="104775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410" name="Rectangle 1058"/>
          <p:cNvSpPr>
            <a:spLocks noChangeArrowheads="1"/>
          </p:cNvSpPr>
          <p:nvPr/>
        </p:nvSpPr>
        <p:spPr bwMode="auto">
          <a:xfrm>
            <a:off x="3448050" y="4102100"/>
            <a:ext cx="115888" cy="10477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411" name="Rectangle 1059"/>
          <p:cNvSpPr>
            <a:spLocks noChangeArrowheads="1"/>
          </p:cNvSpPr>
          <p:nvPr/>
        </p:nvSpPr>
        <p:spPr bwMode="auto">
          <a:xfrm>
            <a:off x="3563938" y="4102100"/>
            <a:ext cx="117475" cy="104775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412" name="Rectangle 1060"/>
          <p:cNvSpPr>
            <a:spLocks noChangeArrowheads="1"/>
          </p:cNvSpPr>
          <p:nvPr/>
        </p:nvSpPr>
        <p:spPr bwMode="auto">
          <a:xfrm>
            <a:off x="3563938" y="4102100"/>
            <a:ext cx="117475" cy="10477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413" name="Rectangle 1061"/>
          <p:cNvSpPr>
            <a:spLocks noChangeArrowheads="1"/>
          </p:cNvSpPr>
          <p:nvPr/>
        </p:nvSpPr>
        <p:spPr bwMode="auto">
          <a:xfrm>
            <a:off x="1677988" y="4206875"/>
            <a:ext cx="117475" cy="111125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414" name="Rectangle 1062"/>
          <p:cNvSpPr>
            <a:spLocks noChangeArrowheads="1"/>
          </p:cNvSpPr>
          <p:nvPr/>
        </p:nvSpPr>
        <p:spPr bwMode="auto">
          <a:xfrm>
            <a:off x="1677988" y="4206875"/>
            <a:ext cx="117475" cy="11112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415" name="Rectangle 1063"/>
          <p:cNvSpPr>
            <a:spLocks noChangeArrowheads="1"/>
          </p:cNvSpPr>
          <p:nvPr/>
        </p:nvSpPr>
        <p:spPr bwMode="auto">
          <a:xfrm>
            <a:off x="1795463" y="4206875"/>
            <a:ext cx="115887" cy="111125"/>
          </a:xfrm>
          <a:prstGeom prst="rect">
            <a:avLst/>
          </a:prstGeom>
          <a:solidFill>
            <a:srgbClr val="FF33CC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416" name="Rectangle 1064"/>
          <p:cNvSpPr>
            <a:spLocks noChangeArrowheads="1"/>
          </p:cNvSpPr>
          <p:nvPr/>
        </p:nvSpPr>
        <p:spPr bwMode="auto">
          <a:xfrm>
            <a:off x="1795463" y="4206875"/>
            <a:ext cx="115887" cy="11112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417" name="Rectangle 1065"/>
          <p:cNvSpPr>
            <a:spLocks noChangeArrowheads="1"/>
          </p:cNvSpPr>
          <p:nvPr/>
        </p:nvSpPr>
        <p:spPr bwMode="auto">
          <a:xfrm>
            <a:off x="1911350" y="4206875"/>
            <a:ext cx="117475" cy="111125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418" name="Rectangle 1066"/>
          <p:cNvSpPr>
            <a:spLocks noChangeArrowheads="1"/>
          </p:cNvSpPr>
          <p:nvPr/>
        </p:nvSpPr>
        <p:spPr bwMode="auto">
          <a:xfrm>
            <a:off x="1911350" y="4206875"/>
            <a:ext cx="117475" cy="11112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419" name="Rectangle 1067"/>
          <p:cNvSpPr>
            <a:spLocks noChangeArrowheads="1"/>
          </p:cNvSpPr>
          <p:nvPr/>
        </p:nvSpPr>
        <p:spPr bwMode="auto">
          <a:xfrm>
            <a:off x="2028825" y="4206875"/>
            <a:ext cx="117475" cy="111125"/>
          </a:xfrm>
          <a:prstGeom prst="rect">
            <a:avLst/>
          </a:prstGeom>
          <a:solidFill>
            <a:srgbClr val="FF33CC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420" name="Rectangle 1068"/>
          <p:cNvSpPr>
            <a:spLocks noChangeArrowheads="1"/>
          </p:cNvSpPr>
          <p:nvPr/>
        </p:nvSpPr>
        <p:spPr bwMode="auto">
          <a:xfrm>
            <a:off x="2028825" y="4206875"/>
            <a:ext cx="117475" cy="11112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421" name="Rectangle 1069"/>
          <p:cNvSpPr>
            <a:spLocks noChangeArrowheads="1"/>
          </p:cNvSpPr>
          <p:nvPr/>
        </p:nvSpPr>
        <p:spPr bwMode="auto">
          <a:xfrm>
            <a:off x="2146300" y="4206875"/>
            <a:ext cx="120650" cy="111125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422" name="Rectangle 1070"/>
          <p:cNvSpPr>
            <a:spLocks noChangeArrowheads="1"/>
          </p:cNvSpPr>
          <p:nvPr/>
        </p:nvSpPr>
        <p:spPr bwMode="auto">
          <a:xfrm>
            <a:off x="2146300" y="4206875"/>
            <a:ext cx="120650" cy="11112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423" name="Rectangle 1071"/>
          <p:cNvSpPr>
            <a:spLocks noChangeArrowheads="1"/>
          </p:cNvSpPr>
          <p:nvPr/>
        </p:nvSpPr>
        <p:spPr bwMode="auto">
          <a:xfrm>
            <a:off x="2266950" y="4206875"/>
            <a:ext cx="115888" cy="111125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424" name="Rectangle 1072"/>
          <p:cNvSpPr>
            <a:spLocks noChangeArrowheads="1"/>
          </p:cNvSpPr>
          <p:nvPr/>
        </p:nvSpPr>
        <p:spPr bwMode="auto">
          <a:xfrm>
            <a:off x="2266950" y="4206875"/>
            <a:ext cx="115888" cy="11112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425" name="Rectangle 1073"/>
          <p:cNvSpPr>
            <a:spLocks noChangeArrowheads="1"/>
          </p:cNvSpPr>
          <p:nvPr/>
        </p:nvSpPr>
        <p:spPr bwMode="auto">
          <a:xfrm>
            <a:off x="2382838" y="4206875"/>
            <a:ext cx="117475" cy="111125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426" name="Rectangle 1074"/>
          <p:cNvSpPr>
            <a:spLocks noChangeArrowheads="1"/>
          </p:cNvSpPr>
          <p:nvPr/>
        </p:nvSpPr>
        <p:spPr bwMode="auto">
          <a:xfrm>
            <a:off x="2382838" y="4206875"/>
            <a:ext cx="117475" cy="11112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427" name="Rectangle 1075"/>
          <p:cNvSpPr>
            <a:spLocks noChangeArrowheads="1"/>
          </p:cNvSpPr>
          <p:nvPr/>
        </p:nvSpPr>
        <p:spPr bwMode="auto">
          <a:xfrm>
            <a:off x="2500313" y="4206875"/>
            <a:ext cx="120650" cy="111125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428" name="Rectangle 1076"/>
          <p:cNvSpPr>
            <a:spLocks noChangeArrowheads="1"/>
          </p:cNvSpPr>
          <p:nvPr/>
        </p:nvSpPr>
        <p:spPr bwMode="auto">
          <a:xfrm>
            <a:off x="2500313" y="4206875"/>
            <a:ext cx="120650" cy="11112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429" name="Rectangle 1077"/>
          <p:cNvSpPr>
            <a:spLocks noChangeArrowheads="1"/>
          </p:cNvSpPr>
          <p:nvPr/>
        </p:nvSpPr>
        <p:spPr bwMode="auto">
          <a:xfrm>
            <a:off x="2620963" y="4206875"/>
            <a:ext cx="117475" cy="111125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430" name="Rectangle 1078"/>
          <p:cNvSpPr>
            <a:spLocks noChangeArrowheads="1"/>
          </p:cNvSpPr>
          <p:nvPr/>
        </p:nvSpPr>
        <p:spPr bwMode="auto">
          <a:xfrm>
            <a:off x="2620963" y="4206875"/>
            <a:ext cx="117475" cy="11112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431" name="Rectangle 1079"/>
          <p:cNvSpPr>
            <a:spLocks noChangeArrowheads="1"/>
          </p:cNvSpPr>
          <p:nvPr/>
        </p:nvSpPr>
        <p:spPr bwMode="auto">
          <a:xfrm>
            <a:off x="2738438" y="4206875"/>
            <a:ext cx="120650" cy="111125"/>
          </a:xfrm>
          <a:prstGeom prst="rect">
            <a:avLst/>
          </a:prstGeom>
          <a:solidFill>
            <a:srgbClr val="FF0000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432" name="Rectangle 1080"/>
          <p:cNvSpPr>
            <a:spLocks noChangeArrowheads="1"/>
          </p:cNvSpPr>
          <p:nvPr/>
        </p:nvSpPr>
        <p:spPr bwMode="auto">
          <a:xfrm>
            <a:off x="2738438" y="4206875"/>
            <a:ext cx="120650" cy="11112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433" name="Rectangle 1081"/>
          <p:cNvSpPr>
            <a:spLocks noChangeArrowheads="1"/>
          </p:cNvSpPr>
          <p:nvPr/>
        </p:nvSpPr>
        <p:spPr bwMode="auto">
          <a:xfrm>
            <a:off x="2859088" y="4206875"/>
            <a:ext cx="117475" cy="111125"/>
          </a:xfrm>
          <a:prstGeom prst="rect">
            <a:avLst/>
          </a:prstGeom>
          <a:solidFill>
            <a:srgbClr val="FF0000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434" name="Rectangle 1082"/>
          <p:cNvSpPr>
            <a:spLocks noChangeArrowheads="1"/>
          </p:cNvSpPr>
          <p:nvPr/>
        </p:nvSpPr>
        <p:spPr bwMode="auto">
          <a:xfrm>
            <a:off x="2859088" y="4206875"/>
            <a:ext cx="117475" cy="11112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435" name="Rectangle 1083"/>
          <p:cNvSpPr>
            <a:spLocks noChangeArrowheads="1"/>
          </p:cNvSpPr>
          <p:nvPr/>
        </p:nvSpPr>
        <p:spPr bwMode="auto">
          <a:xfrm>
            <a:off x="2976563" y="4206875"/>
            <a:ext cx="112712" cy="111125"/>
          </a:xfrm>
          <a:prstGeom prst="rect">
            <a:avLst/>
          </a:prstGeom>
          <a:solidFill>
            <a:srgbClr val="FF0000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436" name="Rectangle 1084"/>
          <p:cNvSpPr>
            <a:spLocks noChangeArrowheads="1"/>
          </p:cNvSpPr>
          <p:nvPr/>
        </p:nvSpPr>
        <p:spPr bwMode="auto">
          <a:xfrm>
            <a:off x="2976563" y="4206875"/>
            <a:ext cx="112712" cy="11112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437" name="Rectangle 1085"/>
          <p:cNvSpPr>
            <a:spLocks noChangeArrowheads="1"/>
          </p:cNvSpPr>
          <p:nvPr/>
        </p:nvSpPr>
        <p:spPr bwMode="auto">
          <a:xfrm>
            <a:off x="3089275" y="4206875"/>
            <a:ext cx="120650" cy="111125"/>
          </a:xfrm>
          <a:prstGeom prst="rect">
            <a:avLst/>
          </a:prstGeom>
          <a:solidFill>
            <a:srgbClr val="FF0000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438" name="Rectangle 1086"/>
          <p:cNvSpPr>
            <a:spLocks noChangeArrowheads="1"/>
          </p:cNvSpPr>
          <p:nvPr/>
        </p:nvSpPr>
        <p:spPr bwMode="auto">
          <a:xfrm>
            <a:off x="3089275" y="4206875"/>
            <a:ext cx="120650" cy="11112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439" name="Rectangle 1087"/>
          <p:cNvSpPr>
            <a:spLocks noChangeArrowheads="1"/>
          </p:cNvSpPr>
          <p:nvPr/>
        </p:nvSpPr>
        <p:spPr bwMode="auto">
          <a:xfrm>
            <a:off x="3209925" y="4206875"/>
            <a:ext cx="120650" cy="111125"/>
          </a:xfrm>
          <a:prstGeom prst="rect">
            <a:avLst/>
          </a:prstGeom>
          <a:solidFill>
            <a:srgbClr val="FF0000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440" name="Rectangle 1088"/>
          <p:cNvSpPr>
            <a:spLocks noChangeArrowheads="1"/>
          </p:cNvSpPr>
          <p:nvPr/>
        </p:nvSpPr>
        <p:spPr bwMode="auto">
          <a:xfrm>
            <a:off x="3209925" y="4206875"/>
            <a:ext cx="120650" cy="11112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441" name="Rectangle 1089"/>
          <p:cNvSpPr>
            <a:spLocks noChangeArrowheads="1"/>
          </p:cNvSpPr>
          <p:nvPr/>
        </p:nvSpPr>
        <p:spPr bwMode="auto">
          <a:xfrm>
            <a:off x="3330575" y="4206875"/>
            <a:ext cx="117475" cy="111125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442" name="Rectangle 1090"/>
          <p:cNvSpPr>
            <a:spLocks noChangeArrowheads="1"/>
          </p:cNvSpPr>
          <p:nvPr/>
        </p:nvSpPr>
        <p:spPr bwMode="auto">
          <a:xfrm>
            <a:off x="3330575" y="4206875"/>
            <a:ext cx="117475" cy="11112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443" name="Rectangle 1091"/>
          <p:cNvSpPr>
            <a:spLocks noChangeArrowheads="1"/>
          </p:cNvSpPr>
          <p:nvPr/>
        </p:nvSpPr>
        <p:spPr bwMode="auto">
          <a:xfrm>
            <a:off x="3448050" y="4206875"/>
            <a:ext cx="115888" cy="111125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444" name="Rectangle 1092"/>
          <p:cNvSpPr>
            <a:spLocks noChangeArrowheads="1"/>
          </p:cNvSpPr>
          <p:nvPr/>
        </p:nvSpPr>
        <p:spPr bwMode="auto">
          <a:xfrm>
            <a:off x="3448050" y="4206875"/>
            <a:ext cx="115888" cy="11112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445" name="Rectangle 1093"/>
          <p:cNvSpPr>
            <a:spLocks noChangeArrowheads="1"/>
          </p:cNvSpPr>
          <p:nvPr/>
        </p:nvSpPr>
        <p:spPr bwMode="auto">
          <a:xfrm>
            <a:off x="3563938" y="4206875"/>
            <a:ext cx="117475" cy="111125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446" name="Rectangle 1094"/>
          <p:cNvSpPr>
            <a:spLocks noChangeArrowheads="1"/>
          </p:cNvSpPr>
          <p:nvPr/>
        </p:nvSpPr>
        <p:spPr bwMode="auto">
          <a:xfrm>
            <a:off x="3563938" y="4206875"/>
            <a:ext cx="117475" cy="11112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447" name="Rectangle 1095"/>
          <p:cNvSpPr>
            <a:spLocks noChangeArrowheads="1"/>
          </p:cNvSpPr>
          <p:nvPr/>
        </p:nvSpPr>
        <p:spPr bwMode="auto">
          <a:xfrm>
            <a:off x="1677988" y="4318000"/>
            <a:ext cx="117475" cy="104775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448" name="Rectangle 1096"/>
          <p:cNvSpPr>
            <a:spLocks noChangeArrowheads="1"/>
          </p:cNvSpPr>
          <p:nvPr/>
        </p:nvSpPr>
        <p:spPr bwMode="auto">
          <a:xfrm>
            <a:off x="1677988" y="4318000"/>
            <a:ext cx="117475" cy="10477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449" name="Rectangle 1097"/>
          <p:cNvSpPr>
            <a:spLocks noChangeArrowheads="1"/>
          </p:cNvSpPr>
          <p:nvPr/>
        </p:nvSpPr>
        <p:spPr bwMode="auto">
          <a:xfrm>
            <a:off x="1795463" y="4318000"/>
            <a:ext cx="115887" cy="104775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450" name="Rectangle 1098"/>
          <p:cNvSpPr>
            <a:spLocks noChangeArrowheads="1"/>
          </p:cNvSpPr>
          <p:nvPr/>
        </p:nvSpPr>
        <p:spPr bwMode="auto">
          <a:xfrm>
            <a:off x="1795463" y="4318000"/>
            <a:ext cx="115887" cy="10477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451" name="Rectangle 1099"/>
          <p:cNvSpPr>
            <a:spLocks noChangeArrowheads="1"/>
          </p:cNvSpPr>
          <p:nvPr/>
        </p:nvSpPr>
        <p:spPr bwMode="auto">
          <a:xfrm>
            <a:off x="1911350" y="4318000"/>
            <a:ext cx="117475" cy="104775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452" name="Rectangle 1100"/>
          <p:cNvSpPr>
            <a:spLocks noChangeArrowheads="1"/>
          </p:cNvSpPr>
          <p:nvPr/>
        </p:nvSpPr>
        <p:spPr bwMode="auto">
          <a:xfrm>
            <a:off x="1911350" y="4318000"/>
            <a:ext cx="117475" cy="10477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453" name="Rectangle 1101"/>
          <p:cNvSpPr>
            <a:spLocks noChangeArrowheads="1"/>
          </p:cNvSpPr>
          <p:nvPr/>
        </p:nvSpPr>
        <p:spPr bwMode="auto">
          <a:xfrm>
            <a:off x="2028825" y="4318000"/>
            <a:ext cx="117475" cy="104775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454" name="Rectangle 1102"/>
          <p:cNvSpPr>
            <a:spLocks noChangeArrowheads="1"/>
          </p:cNvSpPr>
          <p:nvPr/>
        </p:nvSpPr>
        <p:spPr bwMode="auto">
          <a:xfrm>
            <a:off x="2028825" y="4318000"/>
            <a:ext cx="117475" cy="10477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455" name="Rectangle 1103"/>
          <p:cNvSpPr>
            <a:spLocks noChangeArrowheads="1"/>
          </p:cNvSpPr>
          <p:nvPr/>
        </p:nvSpPr>
        <p:spPr bwMode="auto">
          <a:xfrm>
            <a:off x="2146300" y="4318000"/>
            <a:ext cx="120650" cy="104775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456" name="Rectangle 1104"/>
          <p:cNvSpPr>
            <a:spLocks noChangeArrowheads="1"/>
          </p:cNvSpPr>
          <p:nvPr/>
        </p:nvSpPr>
        <p:spPr bwMode="auto">
          <a:xfrm>
            <a:off x="2146300" y="4318000"/>
            <a:ext cx="120650" cy="10477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457" name="Rectangle 1105"/>
          <p:cNvSpPr>
            <a:spLocks noChangeArrowheads="1"/>
          </p:cNvSpPr>
          <p:nvPr/>
        </p:nvSpPr>
        <p:spPr bwMode="auto">
          <a:xfrm>
            <a:off x="2266950" y="4318000"/>
            <a:ext cx="115888" cy="104775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458" name="Rectangle 1106"/>
          <p:cNvSpPr>
            <a:spLocks noChangeArrowheads="1"/>
          </p:cNvSpPr>
          <p:nvPr/>
        </p:nvSpPr>
        <p:spPr bwMode="auto">
          <a:xfrm>
            <a:off x="2266950" y="4318000"/>
            <a:ext cx="115888" cy="10477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459" name="Rectangle 1107"/>
          <p:cNvSpPr>
            <a:spLocks noChangeArrowheads="1"/>
          </p:cNvSpPr>
          <p:nvPr/>
        </p:nvSpPr>
        <p:spPr bwMode="auto">
          <a:xfrm>
            <a:off x="2382838" y="4318000"/>
            <a:ext cx="117475" cy="104775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460" name="Rectangle 1108"/>
          <p:cNvSpPr>
            <a:spLocks noChangeArrowheads="1"/>
          </p:cNvSpPr>
          <p:nvPr/>
        </p:nvSpPr>
        <p:spPr bwMode="auto">
          <a:xfrm>
            <a:off x="2382838" y="4318000"/>
            <a:ext cx="117475" cy="10477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461" name="Rectangle 1109"/>
          <p:cNvSpPr>
            <a:spLocks noChangeArrowheads="1"/>
          </p:cNvSpPr>
          <p:nvPr/>
        </p:nvSpPr>
        <p:spPr bwMode="auto">
          <a:xfrm>
            <a:off x="2500313" y="4318000"/>
            <a:ext cx="120650" cy="104775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462" name="Rectangle 1110"/>
          <p:cNvSpPr>
            <a:spLocks noChangeArrowheads="1"/>
          </p:cNvSpPr>
          <p:nvPr/>
        </p:nvSpPr>
        <p:spPr bwMode="auto">
          <a:xfrm>
            <a:off x="2500313" y="4318000"/>
            <a:ext cx="120650" cy="10477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463" name="Rectangle 1111"/>
          <p:cNvSpPr>
            <a:spLocks noChangeArrowheads="1"/>
          </p:cNvSpPr>
          <p:nvPr/>
        </p:nvSpPr>
        <p:spPr bwMode="auto">
          <a:xfrm>
            <a:off x="2620963" y="4318000"/>
            <a:ext cx="117475" cy="104775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464" name="Rectangle 1112"/>
          <p:cNvSpPr>
            <a:spLocks noChangeArrowheads="1"/>
          </p:cNvSpPr>
          <p:nvPr/>
        </p:nvSpPr>
        <p:spPr bwMode="auto">
          <a:xfrm>
            <a:off x="2620963" y="4318000"/>
            <a:ext cx="117475" cy="10477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465" name="Rectangle 1113"/>
          <p:cNvSpPr>
            <a:spLocks noChangeArrowheads="1"/>
          </p:cNvSpPr>
          <p:nvPr/>
        </p:nvSpPr>
        <p:spPr bwMode="auto">
          <a:xfrm>
            <a:off x="2738438" y="4318000"/>
            <a:ext cx="120650" cy="104775"/>
          </a:xfrm>
          <a:prstGeom prst="rect">
            <a:avLst/>
          </a:prstGeom>
          <a:solidFill>
            <a:srgbClr val="FF0000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466" name="Rectangle 1114"/>
          <p:cNvSpPr>
            <a:spLocks noChangeArrowheads="1"/>
          </p:cNvSpPr>
          <p:nvPr/>
        </p:nvSpPr>
        <p:spPr bwMode="auto">
          <a:xfrm>
            <a:off x="2738438" y="4318000"/>
            <a:ext cx="120650" cy="10477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467" name="Rectangle 1115"/>
          <p:cNvSpPr>
            <a:spLocks noChangeArrowheads="1"/>
          </p:cNvSpPr>
          <p:nvPr/>
        </p:nvSpPr>
        <p:spPr bwMode="auto">
          <a:xfrm>
            <a:off x="2859088" y="4318000"/>
            <a:ext cx="117475" cy="104775"/>
          </a:xfrm>
          <a:prstGeom prst="rect">
            <a:avLst/>
          </a:prstGeom>
          <a:solidFill>
            <a:srgbClr val="9900CC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468" name="Rectangle 1116"/>
          <p:cNvSpPr>
            <a:spLocks noChangeArrowheads="1"/>
          </p:cNvSpPr>
          <p:nvPr/>
        </p:nvSpPr>
        <p:spPr bwMode="auto">
          <a:xfrm>
            <a:off x="2859088" y="4318000"/>
            <a:ext cx="117475" cy="104775"/>
          </a:xfrm>
          <a:prstGeom prst="rect">
            <a:avLst/>
          </a:prstGeom>
          <a:solidFill>
            <a:schemeClr val="bg1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469" name="Rectangle 1117"/>
          <p:cNvSpPr>
            <a:spLocks noChangeArrowheads="1"/>
          </p:cNvSpPr>
          <p:nvPr/>
        </p:nvSpPr>
        <p:spPr bwMode="auto">
          <a:xfrm>
            <a:off x="2976563" y="4318000"/>
            <a:ext cx="112712" cy="104775"/>
          </a:xfrm>
          <a:prstGeom prst="rect">
            <a:avLst/>
          </a:prstGeom>
          <a:solidFill>
            <a:srgbClr val="FF0000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470" name="Rectangle 1118"/>
          <p:cNvSpPr>
            <a:spLocks noChangeArrowheads="1"/>
          </p:cNvSpPr>
          <p:nvPr/>
        </p:nvSpPr>
        <p:spPr bwMode="auto">
          <a:xfrm>
            <a:off x="2976563" y="4318000"/>
            <a:ext cx="112712" cy="10477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471" name="Rectangle 1119"/>
          <p:cNvSpPr>
            <a:spLocks noChangeArrowheads="1"/>
          </p:cNvSpPr>
          <p:nvPr/>
        </p:nvSpPr>
        <p:spPr bwMode="auto">
          <a:xfrm>
            <a:off x="3089275" y="4318000"/>
            <a:ext cx="120650" cy="104775"/>
          </a:xfrm>
          <a:prstGeom prst="rect">
            <a:avLst/>
          </a:prstGeom>
          <a:solidFill>
            <a:schemeClr val="bg1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472" name="Rectangle 1120"/>
          <p:cNvSpPr>
            <a:spLocks noChangeArrowheads="1"/>
          </p:cNvSpPr>
          <p:nvPr/>
        </p:nvSpPr>
        <p:spPr bwMode="auto">
          <a:xfrm>
            <a:off x="3089275" y="4318000"/>
            <a:ext cx="120650" cy="10477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473" name="Rectangle 1121"/>
          <p:cNvSpPr>
            <a:spLocks noChangeArrowheads="1"/>
          </p:cNvSpPr>
          <p:nvPr/>
        </p:nvSpPr>
        <p:spPr bwMode="auto">
          <a:xfrm>
            <a:off x="3209925" y="4318000"/>
            <a:ext cx="120650" cy="104775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474" name="Rectangle 1122"/>
          <p:cNvSpPr>
            <a:spLocks noChangeArrowheads="1"/>
          </p:cNvSpPr>
          <p:nvPr/>
        </p:nvSpPr>
        <p:spPr bwMode="auto">
          <a:xfrm>
            <a:off x="3209925" y="4318000"/>
            <a:ext cx="120650" cy="10477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475" name="Rectangle 1123"/>
          <p:cNvSpPr>
            <a:spLocks noChangeArrowheads="1"/>
          </p:cNvSpPr>
          <p:nvPr/>
        </p:nvSpPr>
        <p:spPr bwMode="auto">
          <a:xfrm>
            <a:off x="3330575" y="4318000"/>
            <a:ext cx="117475" cy="104775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476" name="Rectangle 1124"/>
          <p:cNvSpPr>
            <a:spLocks noChangeArrowheads="1"/>
          </p:cNvSpPr>
          <p:nvPr/>
        </p:nvSpPr>
        <p:spPr bwMode="auto">
          <a:xfrm>
            <a:off x="3330575" y="4318000"/>
            <a:ext cx="117475" cy="10477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477" name="Rectangle 1125"/>
          <p:cNvSpPr>
            <a:spLocks noChangeArrowheads="1"/>
          </p:cNvSpPr>
          <p:nvPr/>
        </p:nvSpPr>
        <p:spPr bwMode="auto">
          <a:xfrm>
            <a:off x="3448050" y="4318000"/>
            <a:ext cx="115888" cy="104775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478" name="Rectangle 1126"/>
          <p:cNvSpPr>
            <a:spLocks noChangeArrowheads="1"/>
          </p:cNvSpPr>
          <p:nvPr/>
        </p:nvSpPr>
        <p:spPr bwMode="auto">
          <a:xfrm>
            <a:off x="3448050" y="4318000"/>
            <a:ext cx="115888" cy="10477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479" name="Rectangle 1127"/>
          <p:cNvSpPr>
            <a:spLocks noChangeArrowheads="1"/>
          </p:cNvSpPr>
          <p:nvPr/>
        </p:nvSpPr>
        <p:spPr bwMode="auto">
          <a:xfrm>
            <a:off x="3563938" y="4318000"/>
            <a:ext cx="117475" cy="104775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480" name="Rectangle 1128"/>
          <p:cNvSpPr>
            <a:spLocks noChangeArrowheads="1"/>
          </p:cNvSpPr>
          <p:nvPr/>
        </p:nvSpPr>
        <p:spPr bwMode="auto">
          <a:xfrm>
            <a:off x="3563938" y="4318000"/>
            <a:ext cx="117475" cy="10477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481" name="Rectangle 1129"/>
          <p:cNvSpPr>
            <a:spLocks noChangeArrowheads="1"/>
          </p:cNvSpPr>
          <p:nvPr/>
        </p:nvSpPr>
        <p:spPr bwMode="auto">
          <a:xfrm>
            <a:off x="1677988" y="4422775"/>
            <a:ext cx="117475" cy="106363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482" name="Rectangle 1130"/>
          <p:cNvSpPr>
            <a:spLocks noChangeArrowheads="1"/>
          </p:cNvSpPr>
          <p:nvPr/>
        </p:nvSpPr>
        <p:spPr bwMode="auto">
          <a:xfrm>
            <a:off x="1677988" y="4422775"/>
            <a:ext cx="117475" cy="106363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483" name="Rectangle 1131"/>
          <p:cNvSpPr>
            <a:spLocks noChangeArrowheads="1"/>
          </p:cNvSpPr>
          <p:nvPr/>
        </p:nvSpPr>
        <p:spPr bwMode="auto">
          <a:xfrm>
            <a:off x="1795463" y="4422775"/>
            <a:ext cx="115887" cy="106363"/>
          </a:xfrm>
          <a:prstGeom prst="rect">
            <a:avLst/>
          </a:prstGeom>
          <a:solidFill>
            <a:srgbClr val="FF33CC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484" name="Rectangle 1132"/>
          <p:cNvSpPr>
            <a:spLocks noChangeArrowheads="1"/>
          </p:cNvSpPr>
          <p:nvPr/>
        </p:nvSpPr>
        <p:spPr bwMode="auto">
          <a:xfrm>
            <a:off x="1795463" y="4422775"/>
            <a:ext cx="115887" cy="106363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485" name="Rectangle 1133"/>
          <p:cNvSpPr>
            <a:spLocks noChangeArrowheads="1"/>
          </p:cNvSpPr>
          <p:nvPr/>
        </p:nvSpPr>
        <p:spPr bwMode="auto">
          <a:xfrm>
            <a:off x="1911350" y="4422775"/>
            <a:ext cx="117475" cy="106363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486" name="Rectangle 1134"/>
          <p:cNvSpPr>
            <a:spLocks noChangeArrowheads="1"/>
          </p:cNvSpPr>
          <p:nvPr/>
        </p:nvSpPr>
        <p:spPr bwMode="auto">
          <a:xfrm>
            <a:off x="1911350" y="4422775"/>
            <a:ext cx="117475" cy="106363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487" name="Rectangle 1135"/>
          <p:cNvSpPr>
            <a:spLocks noChangeArrowheads="1"/>
          </p:cNvSpPr>
          <p:nvPr/>
        </p:nvSpPr>
        <p:spPr bwMode="auto">
          <a:xfrm>
            <a:off x="2028825" y="4422775"/>
            <a:ext cx="117475" cy="106363"/>
          </a:xfrm>
          <a:prstGeom prst="rect">
            <a:avLst/>
          </a:prstGeom>
          <a:solidFill>
            <a:srgbClr val="FF99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488" name="Rectangle 1136"/>
          <p:cNvSpPr>
            <a:spLocks noChangeArrowheads="1"/>
          </p:cNvSpPr>
          <p:nvPr/>
        </p:nvSpPr>
        <p:spPr bwMode="auto">
          <a:xfrm>
            <a:off x="2028825" y="4422775"/>
            <a:ext cx="117475" cy="106363"/>
          </a:xfrm>
          <a:prstGeom prst="rect">
            <a:avLst/>
          </a:prstGeom>
          <a:solidFill>
            <a:srgbClr val="FF33CC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489" name="Rectangle 1137"/>
          <p:cNvSpPr>
            <a:spLocks noChangeArrowheads="1"/>
          </p:cNvSpPr>
          <p:nvPr/>
        </p:nvSpPr>
        <p:spPr bwMode="auto">
          <a:xfrm>
            <a:off x="2146300" y="4422775"/>
            <a:ext cx="120650" cy="106363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490" name="Rectangle 1138"/>
          <p:cNvSpPr>
            <a:spLocks noChangeArrowheads="1"/>
          </p:cNvSpPr>
          <p:nvPr/>
        </p:nvSpPr>
        <p:spPr bwMode="auto">
          <a:xfrm>
            <a:off x="2146300" y="4422775"/>
            <a:ext cx="120650" cy="106363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491" name="Rectangle 1139"/>
          <p:cNvSpPr>
            <a:spLocks noChangeArrowheads="1"/>
          </p:cNvSpPr>
          <p:nvPr/>
        </p:nvSpPr>
        <p:spPr bwMode="auto">
          <a:xfrm>
            <a:off x="2266950" y="4422775"/>
            <a:ext cx="115888" cy="106363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492" name="Rectangle 1140"/>
          <p:cNvSpPr>
            <a:spLocks noChangeArrowheads="1"/>
          </p:cNvSpPr>
          <p:nvPr/>
        </p:nvSpPr>
        <p:spPr bwMode="auto">
          <a:xfrm>
            <a:off x="2266950" y="4422775"/>
            <a:ext cx="115888" cy="106363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493" name="Rectangle 1141"/>
          <p:cNvSpPr>
            <a:spLocks noChangeArrowheads="1"/>
          </p:cNvSpPr>
          <p:nvPr/>
        </p:nvSpPr>
        <p:spPr bwMode="auto">
          <a:xfrm>
            <a:off x="2382838" y="4422775"/>
            <a:ext cx="117475" cy="106363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494" name="Rectangle 1142"/>
          <p:cNvSpPr>
            <a:spLocks noChangeArrowheads="1"/>
          </p:cNvSpPr>
          <p:nvPr/>
        </p:nvSpPr>
        <p:spPr bwMode="auto">
          <a:xfrm>
            <a:off x="2382838" y="4422775"/>
            <a:ext cx="117475" cy="106363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495" name="Rectangle 1143"/>
          <p:cNvSpPr>
            <a:spLocks noChangeArrowheads="1"/>
          </p:cNvSpPr>
          <p:nvPr/>
        </p:nvSpPr>
        <p:spPr bwMode="auto">
          <a:xfrm>
            <a:off x="2500313" y="4422775"/>
            <a:ext cx="120650" cy="106363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496" name="Rectangle 1144"/>
          <p:cNvSpPr>
            <a:spLocks noChangeArrowheads="1"/>
          </p:cNvSpPr>
          <p:nvPr/>
        </p:nvSpPr>
        <p:spPr bwMode="auto">
          <a:xfrm>
            <a:off x="2500313" y="4422775"/>
            <a:ext cx="120650" cy="106363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497" name="Rectangle 1145"/>
          <p:cNvSpPr>
            <a:spLocks noChangeArrowheads="1"/>
          </p:cNvSpPr>
          <p:nvPr/>
        </p:nvSpPr>
        <p:spPr bwMode="auto">
          <a:xfrm>
            <a:off x="2620963" y="4422775"/>
            <a:ext cx="117475" cy="106363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498" name="Rectangle 1146"/>
          <p:cNvSpPr>
            <a:spLocks noChangeArrowheads="1"/>
          </p:cNvSpPr>
          <p:nvPr/>
        </p:nvSpPr>
        <p:spPr bwMode="auto">
          <a:xfrm>
            <a:off x="2620963" y="4422775"/>
            <a:ext cx="117475" cy="106363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499" name="Rectangle 1147"/>
          <p:cNvSpPr>
            <a:spLocks noChangeArrowheads="1"/>
          </p:cNvSpPr>
          <p:nvPr/>
        </p:nvSpPr>
        <p:spPr bwMode="auto">
          <a:xfrm>
            <a:off x="2738438" y="4422775"/>
            <a:ext cx="120650" cy="106363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500" name="Rectangle 1148"/>
          <p:cNvSpPr>
            <a:spLocks noChangeArrowheads="1"/>
          </p:cNvSpPr>
          <p:nvPr/>
        </p:nvSpPr>
        <p:spPr bwMode="auto">
          <a:xfrm>
            <a:off x="2738438" y="4422775"/>
            <a:ext cx="120650" cy="106363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501" name="Rectangle 1149"/>
          <p:cNvSpPr>
            <a:spLocks noChangeArrowheads="1"/>
          </p:cNvSpPr>
          <p:nvPr/>
        </p:nvSpPr>
        <p:spPr bwMode="auto">
          <a:xfrm>
            <a:off x="2859088" y="4422775"/>
            <a:ext cx="117475" cy="106363"/>
          </a:xfrm>
          <a:prstGeom prst="rect">
            <a:avLst/>
          </a:prstGeom>
          <a:solidFill>
            <a:srgbClr val="FF0000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502" name="Rectangle 1150"/>
          <p:cNvSpPr>
            <a:spLocks noChangeArrowheads="1"/>
          </p:cNvSpPr>
          <p:nvPr/>
        </p:nvSpPr>
        <p:spPr bwMode="auto">
          <a:xfrm>
            <a:off x="2859088" y="4422775"/>
            <a:ext cx="117475" cy="106363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503" name="Rectangle 1151"/>
          <p:cNvSpPr>
            <a:spLocks noChangeArrowheads="1"/>
          </p:cNvSpPr>
          <p:nvPr/>
        </p:nvSpPr>
        <p:spPr bwMode="auto">
          <a:xfrm>
            <a:off x="2976563" y="4422775"/>
            <a:ext cx="112712" cy="106363"/>
          </a:xfrm>
          <a:prstGeom prst="rect">
            <a:avLst/>
          </a:prstGeom>
          <a:solidFill>
            <a:srgbClr val="0000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504" name="Rectangle 1152"/>
          <p:cNvSpPr>
            <a:spLocks noChangeArrowheads="1"/>
          </p:cNvSpPr>
          <p:nvPr/>
        </p:nvSpPr>
        <p:spPr bwMode="auto">
          <a:xfrm>
            <a:off x="2976563" y="4422775"/>
            <a:ext cx="112712" cy="106363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505" name="Rectangle 1153"/>
          <p:cNvSpPr>
            <a:spLocks noChangeArrowheads="1"/>
          </p:cNvSpPr>
          <p:nvPr/>
        </p:nvSpPr>
        <p:spPr bwMode="auto">
          <a:xfrm>
            <a:off x="3089275" y="4422775"/>
            <a:ext cx="120650" cy="106363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506" name="Rectangle 1154"/>
          <p:cNvSpPr>
            <a:spLocks noChangeArrowheads="1"/>
          </p:cNvSpPr>
          <p:nvPr/>
        </p:nvSpPr>
        <p:spPr bwMode="auto">
          <a:xfrm>
            <a:off x="3089275" y="4422775"/>
            <a:ext cx="120650" cy="106363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507" name="Rectangle 1155"/>
          <p:cNvSpPr>
            <a:spLocks noChangeArrowheads="1"/>
          </p:cNvSpPr>
          <p:nvPr/>
        </p:nvSpPr>
        <p:spPr bwMode="auto">
          <a:xfrm>
            <a:off x="3209925" y="4422775"/>
            <a:ext cx="120650" cy="106363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508" name="Rectangle 1156"/>
          <p:cNvSpPr>
            <a:spLocks noChangeArrowheads="1"/>
          </p:cNvSpPr>
          <p:nvPr/>
        </p:nvSpPr>
        <p:spPr bwMode="auto">
          <a:xfrm>
            <a:off x="3209925" y="4422775"/>
            <a:ext cx="120650" cy="106363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509" name="Rectangle 1157"/>
          <p:cNvSpPr>
            <a:spLocks noChangeArrowheads="1"/>
          </p:cNvSpPr>
          <p:nvPr/>
        </p:nvSpPr>
        <p:spPr bwMode="auto">
          <a:xfrm>
            <a:off x="3330575" y="4422775"/>
            <a:ext cx="117475" cy="106363"/>
          </a:xfrm>
          <a:prstGeom prst="rect">
            <a:avLst/>
          </a:prstGeom>
          <a:solidFill>
            <a:srgbClr val="0000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510" name="Rectangle 1158"/>
          <p:cNvSpPr>
            <a:spLocks noChangeArrowheads="1"/>
          </p:cNvSpPr>
          <p:nvPr/>
        </p:nvSpPr>
        <p:spPr bwMode="auto">
          <a:xfrm>
            <a:off x="3330575" y="4422775"/>
            <a:ext cx="117475" cy="106363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511" name="Rectangle 1159"/>
          <p:cNvSpPr>
            <a:spLocks noChangeArrowheads="1"/>
          </p:cNvSpPr>
          <p:nvPr/>
        </p:nvSpPr>
        <p:spPr bwMode="auto">
          <a:xfrm>
            <a:off x="3448050" y="4422775"/>
            <a:ext cx="115888" cy="106363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512" name="Rectangle 1160"/>
          <p:cNvSpPr>
            <a:spLocks noChangeArrowheads="1"/>
          </p:cNvSpPr>
          <p:nvPr/>
        </p:nvSpPr>
        <p:spPr bwMode="auto">
          <a:xfrm>
            <a:off x="3448050" y="4422775"/>
            <a:ext cx="115888" cy="106363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513" name="Rectangle 1161"/>
          <p:cNvSpPr>
            <a:spLocks noChangeArrowheads="1"/>
          </p:cNvSpPr>
          <p:nvPr/>
        </p:nvSpPr>
        <p:spPr bwMode="auto">
          <a:xfrm>
            <a:off x="3563938" y="4422775"/>
            <a:ext cx="117475" cy="106363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514" name="Rectangle 1162"/>
          <p:cNvSpPr>
            <a:spLocks noChangeArrowheads="1"/>
          </p:cNvSpPr>
          <p:nvPr/>
        </p:nvSpPr>
        <p:spPr bwMode="auto">
          <a:xfrm>
            <a:off x="3563938" y="4422775"/>
            <a:ext cx="117475" cy="106363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515" name="Rectangle 1163"/>
          <p:cNvSpPr>
            <a:spLocks noChangeArrowheads="1"/>
          </p:cNvSpPr>
          <p:nvPr/>
        </p:nvSpPr>
        <p:spPr bwMode="auto">
          <a:xfrm>
            <a:off x="1677988" y="4529138"/>
            <a:ext cx="117475" cy="111125"/>
          </a:xfrm>
          <a:prstGeom prst="rect">
            <a:avLst/>
          </a:prstGeom>
          <a:solidFill>
            <a:srgbClr val="99FF99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516" name="Rectangle 1164"/>
          <p:cNvSpPr>
            <a:spLocks noChangeArrowheads="1"/>
          </p:cNvSpPr>
          <p:nvPr/>
        </p:nvSpPr>
        <p:spPr bwMode="auto">
          <a:xfrm>
            <a:off x="1677988" y="4529138"/>
            <a:ext cx="117475" cy="111125"/>
          </a:xfrm>
          <a:prstGeom prst="rect">
            <a:avLst/>
          </a:prstGeom>
          <a:solidFill>
            <a:srgbClr val="33CC33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517" name="Rectangle 1165"/>
          <p:cNvSpPr>
            <a:spLocks noChangeArrowheads="1"/>
          </p:cNvSpPr>
          <p:nvPr/>
        </p:nvSpPr>
        <p:spPr bwMode="auto">
          <a:xfrm>
            <a:off x="1795463" y="4529138"/>
            <a:ext cx="115887" cy="111125"/>
          </a:xfrm>
          <a:prstGeom prst="rect">
            <a:avLst/>
          </a:prstGeom>
          <a:solidFill>
            <a:srgbClr val="99FF99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518" name="Rectangle 1166"/>
          <p:cNvSpPr>
            <a:spLocks noChangeArrowheads="1"/>
          </p:cNvSpPr>
          <p:nvPr/>
        </p:nvSpPr>
        <p:spPr bwMode="auto">
          <a:xfrm>
            <a:off x="1795463" y="4529138"/>
            <a:ext cx="115887" cy="111125"/>
          </a:xfrm>
          <a:prstGeom prst="rect">
            <a:avLst/>
          </a:prstGeom>
          <a:solidFill>
            <a:srgbClr val="33CC33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519" name="Rectangle 1167"/>
          <p:cNvSpPr>
            <a:spLocks noChangeArrowheads="1"/>
          </p:cNvSpPr>
          <p:nvPr/>
        </p:nvSpPr>
        <p:spPr bwMode="auto">
          <a:xfrm>
            <a:off x="1911350" y="4529138"/>
            <a:ext cx="117475" cy="111125"/>
          </a:xfrm>
          <a:prstGeom prst="rect">
            <a:avLst/>
          </a:prstGeom>
          <a:solidFill>
            <a:srgbClr val="99FF99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520" name="Rectangle 1168"/>
          <p:cNvSpPr>
            <a:spLocks noChangeArrowheads="1"/>
          </p:cNvSpPr>
          <p:nvPr/>
        </p:nvSpPr>
        <p:spPr bwMode="auto">
          <a:xfrm>
            <a:off x="1911350" y="4529138"/>
            <a:ext cx="117475" cy="111125"/>
          </a:xfrm>
          <a:prstGeom prst="rect">
            <a:avLst/>
          </a:prstGeom>
          <a:solidFill>
            <a:srgbClr val="33CC33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521" name="Rectangle 1169"/>
          <p:cNvSpPr>
            <a:spLocks noChangeArrowheads="1"/>
          </p:cNvSpPr>
          <p:nvPr/>
        </p:nvSpPr>
        <p:spPr bwMode="auto">
          <a:xfrm>
            <a:off x="2028825" y="4529138"/>
            <a:ext cx="117475" cy="111125"/>
          </a:xfrm>
          <a:prstGeom prst="rect">
            <a:avLst/>
          </a:prstGeom>
          <a:solidFill>
            <a:srgbClr val="99FF99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522" name="Rectangle 1170"/>
          <p:cNvSpPr>
            <a:spLocks noChangeArrowheads="1"/>
          </p:cNvSpPr>
          <p:nvPr/>
        </p:nvSpPr>
        <p:spPr bwMode="auto">
          <a:xfrm>
            <a:off x="2028825" y="4529138"/>
            <a:ext cx="117475" cy="111125"/>
          </a:xfrm>
          <a:prstGeom prst="rect">
            <a:avLst/>
          </a:prstGeom>
          <a:solidFill>
            <a:srgbClr val="33CC33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523" name="Rectangle 1171"/>
          <p:cNvSpPr>
            <a:spLocks noChangeArrowheads="1"/>
          </p:cNvSpPr>
          <p:nvPr/>
        </p:nvSpPr>
        <p:spPr bwMode="auto">
          <a:xfrm>
            <a:off x="2146300" y="4529138"/>
            <a:ext cx="120650" cy="111125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524" name="Rectangle 1172"/>
          <p:cNvSpPr>
            <a:spLocks noChangeArrowheads="1"/>
          </p:cNvSpPr>
          <p:nvPr/>
        </p:nvSpPr>
        <p:spPr bwMode="auto">
          <a:xfrm>
            <a:off x="2146300" y="4529138"/>
            <a:ext cx="120650" cy="11112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525" name="Rectangle 1173"/>
          <p:cNvSpPr>
            <a:spLocks noChangeArrowheads="1"/>
          </p:cNvSpPr>
          <p:nvPr/>
        </p:nvSpPr>
        <p:spPr bwMode="auto">
          <a:xfrm>
            <a:off x="2266950" y="4529138"/>
            <a:ext cx="115888" cy="111125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526" name="Rectangle 1174"/>
          <p:cNvSpPr>
            <a:spLocks noChangeArrowheads="1"/>
          </p:cNvSpPr>
          <p:nvPr/>
        </p:nvSpPr>
        <p:spPr bwMode="auto">
          <a:xfrm>
            <a:off x="2266950" y="4529138"/>
            <a:ext cx="115888" cy="11112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527" name="Rectangle 1175"/>
          <p:cNvSpPr>
            <a:spLocks noChangeArrowheads="1"/>
          </p:cNvSpPr>
          <p:nvPr/>
        </p:nvSpPr>
        <p:spPr bwMode="auto">
          <a:xfrm>
            <a:off x="2382838" y="4529138"/>
            <a:ext cx="117475" cy="111125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528" name="Rectangle 1176"/>
          <p:cNvSpPr>
            <a:spLocks noChangeArrowheads="1"/>
          </p:cNvSpPr>
          <p:nvPr/>
        </p:nvSpPr>
        <p:spPr bwMode="auto">
          <a:xfrm>
            <a:off x="2382838" y="4529138"/>
            <a:ext cx="117475" cy="11112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529" name="Rectangle 1177"/>
          <p:cNvSpPr>
            <a:spLocks noChangeArrowheads="1"/>
          </p:cNvSpPr>
          <p:nvPr/>
        </p:nvSpPr>
        <p:spPr bwMode="auto">
          <a:xfrm>
            <a:off x="2500313" y="4529138"/>
            <a:ext cx="120650" cy="111125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530" name="Rectangle 1178"/>
          <p:cNvSpPr>
            <a:spLocks noChangeArrowheads="1"/>
          </p:cNvSpPr>
          <p:nvPr/>
        </p:nvSpPr>
        <p:spPr bwMode="auto">
          <a:xfrm>
            <a:off x="2500313" y="4529138"/>
            <a:ext cx="120650" cy="11112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531" name="Rectangle 1179"/>
          <p:cNvSpPr>
            <a:spLocks noChangeArrowheads="1"/>
          </p:cNvSpPr>
          <p:nvPr/>
        </p:nvSpPr>
        <p:spPr bwMode="auto">
          <a:xfrm>
            <a:off x="2620963" y="4529138"/>
            <a:ext cx="117475" cy="111125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532" name="Rectangle 1180"/>
          <p:cNvSpPr>
            <a:spLocks noChangeArrowheads="1"/>
          </p:cNvSpPr>
          <p:nvPr/>
        </p:nvSpPr>
        <p:spPr bwMode="auto">
          <a:xfrm>
            <a:off x="2620963" y="4529138"/>
            <a:ext cx="117475" cy="11112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533" name="Rectangle 1181"/>
          <p:cNvSpPr>
            <a:spLocks noChangeArrowheads="1"/>
          </p:cNvSpPr>
          <p:nvPr/>
        </p:nvSpPr>
        <p:spPr bwMode="auto">
          <a:xfrm>
            <a:off x="2738438" y="4529138"/>
            <a:ext cx="120650" cy="111125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534" name="Rectangle 1182"/>
          <p:cNvSpPr>
            <a:spLocks noChangeArrowheads="1"/>
          </p:cNvSpPr>
          <p:nvPr/>
        </p:nvSpPr>
        <p:spPr bwMode="auto">
          <a:xfrm>
            <a:off x="2738438" y="4529138"/>
            <a:ext cx="120650" cy="11112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535" name="Rectangle 1183"/>
          <p:cNvSpPr>
            <a:spLocks noChangeArrowheads="1"/>
          </p:cNvSpPr>
          <p:nvPr/>
        </p:nvSpPr>
        <p:spPr bwMode="auto">
          <a:xfrm>
            <a:off x="2859088" y="4529138"/>
            <a:ext cx="117475" cy="111125"/>
          </a:xfrm>
          <a:prstGeom prst="rect">
            <a:avLst/>
          </a:prstGeom>
          <a:solidFill>
            <a:srgbClr val="0000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536" name="Rectangle 1184"/>
          <p:cNvSpPr>
            <a:spLocks noChangeArrowheads="1"/>
          </p:cNvSpPr>
          <p:nvPr/>
        </p:nvSpPr>
        <p:spPr bwMode="auto">
          <a:xfrm>
            <a:off x="2859088" y="4529138"/>
            <a:ext cx="117475" cy="11112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537" name="Rectangle 1185"/>
          <p:cNvSpPr>
            <a:spLocks noChangeArrowheads="1"/>
          </p:cNvSpPr>
          <p:nvPr/>
        </p:nvSpPr>
        <p:spPr bwMode="auto">
          <a:xfrm>
            <a:off x="2976563" y="4529138"/>
            <a:ext cx="112712" cy="111125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538" name="Rectangle 1186"/>
          <p:cNvSpPr>
            <a:spLocks noChangeArrowheads="1"/>
          </p:cNvSpPr>
          <p:nvPr/>
        </p:nvSpPr>
        <p:spPr bwMode="auto">
          <a:xfrm>
            <a:off x="2976563" y="4529138"/>
            <a:ext cx="112712" cy="11112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539" name="Rectangle 1187"/>
          <p:cNvSpPr>
            <a:spLocks noChangeArrowheads="1"/>
          </p:cNvSpPr>
          <p:nvPr/>
        </p:nvSpPr>
        <p:spPr bwMode="auto">
          <a:xfrm>
            <a:off x="3089275" y="4529138"/>
            <a:ext cx="120650" cy="111125"/>
          </a:xfrm>
          <a:prstGeom prst="rect">
            <a:avLst/>
          </a:prstGeom>
          <a:solidFill>
            <a:srgbClr val="0000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540" name="Rectangle 1188"/>
          <p:cNvSpPr>
            <a:spLocks noChangeArrowheads="1"/>
          </p:cNvSpPr>
          <p:nvPr/>
        </p:nvSpPr>
        <p:spPr bwMode="auto">
          <a:xfrm>
            <a:off x="3089275" y="4529138"/>
            <a:ext cx="120650" cy="11112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541" name="Rectangle 1189"/>
          <p:cNvSpPr>
            <a:spLocks noChangeArrowheads="1"/>
          </p:cNvSpPr>
          <p:nvPr/>
        </p:nvSpPr>
        <p:spPr bwMode="auto">
          <a:xfrm>
            <a:off x="3209925" y="4529138"/>
            <a:ext cx="120650" cy="111125"/>
          </a:xfrm>
          <a:prstGeom prst="rect">
            <a:avLst/>
          </a:prstGeom>
          <a:solidFill>
            <a:srgbClr val="0000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542" name="Rectangle 1190"/>
          <p:cNvSpPr>
            <a:spLocks noChangeArrowheads="1"/>
          </p:cNvSpPr>
          <p:nvPr/>
        </p:nvSpPr>
        <p:spPr bwMode="auto">
          <a:xfrm>
            <a:off x="3209925" y="4529138"/>
            <a:ext cx="120650" cy="11112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543" name="Rectangle 1191"/>
          <p:cNvSpPr>
            <a:spLocks noChangeArrowheads="1"/>
          </p:cNvSpPr>
          <p:nvPr/>
        </p:nvSpPr>
        <p:spPr bwMode="auto">
          <a:xfrm>
            <a:off x="3330575" y="4529138"/>
            <a:ext cx="117475" cy="111125"/>
          </a:xfrm>
          <a:prstGeom prst="rect">
            <a:avLst/>
          </a:prstGeom>
          <a:solidFill>
            <a:srgbClr val="0000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544" name="Rectangle 1192"/>
          <p:cNvSpPr>
            <a:spLocks noChangeArrowheads="1"/>
          </p:cNvSpPr>
          <p:nvPr/>
        </p:nvSpPr>
        <p:spPr bwMode="auto">
          <a:xfrm>
            <a:off x="3330575" y="4529138"/>
            <a:ext cx="117475" cy="11112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545" name="Rectangle 1193"/>
          <p:cNvSpPr>
            <a:spLocks noChangeArrowheads="1"/>
          </p:cNvSpPr>
          <p:nvPr/>
        </p:nvSpPr>
        <p:spPr bwMode="auto">
          <a:xfrm>
            <a:off x="3448050" y="4529138"/>
            <a:ext cx="115888" cy="111125"/>
          </a:xfrm>
          <a:prstGeom prst="rect">
            <a:avLst/>
          </a:prstGeom>
          <a:solidFill>
            <a:srgbClr val="0000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546" name="Rectangle 1194"/>
          <p:cNvSpPr>
            <a:spLocks noChangeArrowheads="1"/>
          </p:cNvSpPr>
          <p:nvPr/>
        </p:nvSpPr>
        <p:spPr bwMode="auto">
          <a:xfrm>
            <a:off x="3448050" y="4529138"/>
            <a:ext cx="115888" cy="11112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547" name="Rectangle 1195"/>
          <p:cNvSpPr>
            <a:spLocks noChangeArrowheads="1"/>
          </p:cNvSpPr>
          <p:nvPr/>
        </p:nvSpPr>
        <p:spPr bwMode="auto">
          <a:xfrm>
            <a:off x="3563938" y="4529138"/>
            <a:ext cx="117475" cy="111125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548" name="Rectangle 1196"/>
          <p:cNvSpPr>
            <a:spLocks noChangeArrowheads="1"/>
          </p:cNvSpPr>
          <p:nvPr/>
        </p:nvSpPr>
        <p:spPr bwMode="auto">
          <a:xfrm>
            <a:off x="3563938" y="4529138"/>
            <a:ext cx="117475" cy="11112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549" name="Rectangle 1197"/>
          <p:cNvSpPr>
            <a:spLocks noChangeArrowheads="1"/>
          </p:cNvSpPr>
          <p:nvPr/>
        </p:nvSpPr>
        <p:spPr bwMode="auto">
          <a:xfrm>
            <a:off x="1677988" y="4640263"/>
            <a:ext cx="117475" cy="104775"/>
          </a:xfrm>
          <a:prstGeom prst="rect">
            <a:avLst/>
          </a:prstGeom>
          <a:solidFill>
            <a:srgbClr val="99FF99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550" name="Rectangle 1198"/>
          <p:cNvSpPr>
            <a:spLocks noChangeArrowheads="1"/>
          </p:cNvSpPr>
          <p:nvPr/>
        </p:nvSpPr>
        <p:spPr bwMode="auto">
          <a:xfrm>
            <a:off x="1677988" y="4640263"/>
            <a:ext cx="117475" cy="104775"/>
          </a:xfrm>
          <a:prstGeom prst="rect">
            <a:avLst/>
          </a:prstGeom>
          <a:solidFill>
            <a:srgbClr val="33CC33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551" name="Rectangle 1199"/>
          <p:cNvSpPr>
            <a:spLocks noChangeArrowheads="1"/>
          </p:cNvSpPr>
          <p:nvPr/>
        </p:nvSpPr>
        <p:spPr bwMode="auto">
          <a:xfrm>
            <a:off x="1795463" y="4640263"/>
            <a:ext cx="115887" cy="104775"/>
          </a:xfrm>
          <a:prstGeom prst="rect">
            <a:avLst/>
          </a:prstGeom>
          <a:solidFill>
            <a:srgbClr val="99FF99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552" name="Rectangle 1200"/>
          <p:cNvSpPr>
            <a:spLocks noChangeArrowheads="1"/>
          </p:cNvSpPr>
          <p:nvPr/>
        </p:nvSpPr>
        <p:spPr bwMode="auto">
          <a:xfrm>
            <a:off x="1795463" y="4640263"/>
            <a:ext cx="115887" cy="104775"/>
          </a:xfrm>
          <a:prstGeom prst="rect">
            <a:avLst/>
          </a:prstGeom>
          <a:solidFill>
            <a:srgbClr val="33CC33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553" name="Rectangle 1201"/>
          <p:cNvSpPr>
            <a:spLocks noChangeArrowheads="1"/>
          </p:cNvSpPr>
          <p:nvPr/>
        </p:nvSpPr>
        <p:spPr bwMode="auto">
          <a:xfrm>
            <a:off x="1911350" y="4640263"/>
            <a:ext cx="117475" cy="104775"/>
          </a:xfrm>
          <a:prstGeom prst="rect">
            <a:avLst/>
          </a:prstGeom>
          <a:solidFill>
            <a:srgbClr val="99FF99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554" name="Rectangle 1202"/>
          <p:cNvSpPr>
            <a:spLocks noChangeArrowheads="1"/>
          </p:cNvSpPr>
          <p:nvPr/>
        </p:nvSpPr>
        <p:spPr bwMode="auto">
          <a:xfrm>
            <a:off x="1911350" y="4640263"/>
            <a:ext cx="117475" cy="104775"/>
          </a:xfrm>
          <a:prstGeom prst="rect">
            <a:avLst/>
          </a:prstGeom>
          <a:solidFill>
            <a:srgbClr val="33CC33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555" name="Rectangle 1203"/>
          <p:cNvSpPr>
            <a:spLocks noChangeArrowheads="1"/>
          </p:cNvSpPr>
          <p:nvPr/>
        </p:nvSpPr>
        <p:spPr bwMode="auto">
          <a:xfrm>
            <a:off x="2028825" y="4640263"/>
            <a:ext cx="117475" cy="104775"/>
          </a:xfrm>
          <a:prstGeom prst="rect">
            <a:avLst/>
          </a:prstGeom>
          <a:solidFill>
            <a:srgbClr val="99FF99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556" name="Rectangle 1204"/>
          <p:cNvSpPr>
            <a:spLocks noChangeArrowheads="1"/>
          </p:cNvSpPr>
          <p:nvPr/>
        </p:nvSpPr>
        <p:spPr bwMode="auto">
          <a:xfrm>
            <a:off x="2028825" y="4640263"/>
            <a:ext cx="117475" cy="104775"/>
          </a:xfrm>
          <a:prstGeom prst="rect">
            <a:avLst/>
          </a:prstGeom>
          <a:solidFill>
            <a:srgbClr val="33CC33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557" name="Rectangle 1205"/>
          <p:cNvSpPr>
            <a:spLocks noChangeArrowheads="1"/>
          </p:cNvSpPr>
          <p:nvPr/>
        </p:nvSpPr>
        <p:spPr bwMode="auto">
          <a:xfrm>
            <a:off x="2146300" y="4640263"/>
            <a:ext cx="120650" cy="104775"/>
          </a:xfrm>
          <a:prstGeom prst="rect">
            <a:avLst/>
          </a:prstGeom>
          <a:solidFill>
            <a:srgbClr val="33CC33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558" name="Rectangle 1206"/>
          <p:cNvSpPr>
            <a:spLocks noChangeArrowheads="1"/>
          </p:cNvSpPr>
          <p:nvPr/>
        </p:nvSpPr>
        <p:spPr bwMode="auto">
          <a:xfrm>
            <a:off x="2146300" y="4640263"/>
            <a:ext cx="120650" cy="10477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559" name="Rectangle 1207"/>
          <p:cNvSpPr>
            <a:spLocks noChangeArrowheads="1"/>
          </p:cNvSpPr>
          <p:nvPr/>
        </p:nvSpPr>
        <p:spPr bwMode="auto">
          <a:xfrm>
            <a:off x="2266950" y="4640263"/>
            <a:ext cx="115888" cy="104775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560" name="Rectangle 1208"/>
          <p:cNvSpPr>
            <a:spLocks noChangeArrowheads="1"/>
          </p:cNvSpPr>
          <p:nvPr/>
        </p:nvSpPr>
        <p:spPr bwMode="auto">
          <a:xfrm>
            <a:off x="2266950" y="4640263"/>
            <a:ext cx="115888" cy="10477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561" name="Rectangle 1209"/>
          <p:cNvSpPr>
            <a:spLocks noChangeArrowheads="1"/>
          </p:cNvSpPr>
          <p:nvPr/>
        </p:nvSpPr>
        <p:spPr bwMode="auto">
          <a:xfrm>
            <a:off x="2382838" y="4640263"/>
            <a:ext cx="117475" cy="104775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562" name="Rectangle 1210"/>
          <p:cNvSpPr>
            <a:spLocks noChangeArrowheads="1"/>
          </p:cNvSpPr>
          <p:nvPr/>
        </p:nvSpPr>
        <p:spPr bwMode="auto">
          <a:xfrm>
            <a:off x="2382838" y="4640263"/>
            <a:ext cx="117475" cy="10477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563" name="Rectangle 1211"/>
          <p:cNvSpPr>
            <a:spLocks noChangeArrowheads="1"/>
          </p:cNvSpPr>
          <p:nvPr/>
        </p:nvSpPr>
        <p:spPr bwMode="auto">
          <a:xfrm>
            <a:off x="2500313" y="4640263"/>
            <a:ext cx="120650" cy="104775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564" name="Rectangle 1212"/>
          <p:cNvSpPr>
            <a:spLocks noChangeArrowheads="1"/>
          </p:cNvSpPr>
          <p:nvPr/>
        </p:nvSpPr>
        <p:spPr bwMode="auto">
          <a:xfrm>
            <a:off x="2500313" y="4640263"/>
            <a:ext cx="120650" cy="10477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565" name="Rectangle 1213"/>
          <p:cNvSpPr>
            <a:spLocks noChangeArrowheads="1"/>
          </p:cNvSpPr>
          <p:nvPr/>
        </p:nvSpPr>
        <p:spPr bwMode="auto">
          <a:xfrm>
            <a:off x="2620963" y="4640263"/>
            <a:ext cx="117475" cy="104775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566" name="Rectangle 1214"/>
          <p:cNvSpPr>
            <a:spLocks noChangeArrowheads="1"/>
          </p:cNvSpPr>
          <p:nvPr/>
        </p:nvSpPr>
        <p:spPr bwMode="auto">
          <a:xfrm>
            <a:off x="2620963" y="4640263"/>
            <a:ext cx="117475" cy="10477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567" name="Rectangle 1215"/>
          <p:cNvSpPr>
            <a:spLocks noChangeArrowheads="1"/>
          </p:cNvSpPr>
          <p:nvPr/>
        </p:nvSpPr>
        <p:spPr bwMode="auto">
          <a:xfrm>
            <a:off x="2738438" y="4640263"/>
            <a:ext cx="120650" cy="104775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568" name="Rectangle 1216"/>
          <p:cNvSpPr>
            <a:spLocks noChangeArrowheads="1"/>
          </p:cNvSpPr>
          <p:nvPr/>
        </p:nvSpPr>
        <p:spPr bwMode="auto">
          <a:xfrm>
            <a:off x="2738438" y="4640263"/>
            <a:ext cx="120650" cy="10477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569" name="Rectangle 1217"/>
          <p:cNvSpPr>
            <a:spLocks noChangeArrowheads="1"/>
          </p:cNvSpPr>
          <p:nvPr/>
        </p:nvSpPr>
        <p:spPr bwMode="auto">
          <a:xfrm>
            <a:off x="2859088" y="4640263"/>
            <a:ext cx="117475" cy="104775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570" name="Rectangle 1218"/>
          <p:cNvSpPr>
            <a:spLocks noChangeArrowheads="1"/>
          </p:cNvSpPr>
          <p:nvPr/>
        </p:nvSpPr>
        <p:spPr bwMode="auto">
          <a:xfrm>
            <a:off x="2859088" y="4640263"/>
            <a:ext cx="117475" cy="10477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571" name="Rectangle 1219"/>
          <p:cNvSpPr>
            <a:spLocks noChangeArrowheads="1"/>
          </p:cNvSpPr>
          <p:nvPr/>
        </p:nvSpPr>
        <p:spPr bwMode="auto">
          <a:xfrm>
            <a:off x="2976563" y="4640263"/>
            <a:ext cx="112712" cy="104775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572" name="Rectangle 1220"/>
          <p:cNvSpPr>
            <a:spLocks noChangeArrowheads="1"/>
          </p:cNvSpPr>
          <p:nvPr/>
        </p:nvSpPr>
        <p:spPr bwMode="auto">
          <a:xfrm>
            <a:off x="2976563" y="4640263"/>
            <a:ext cx="112712" cy="10477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573" name="Rectangle 1221"/>
          <p:cNvSpPr>
            <a:spLocks noChangeArrowheads="1"/>
          </p:cNvSpPr>
          <p:nvPr/>
        </p:nvSpPr>
        <p:spPr bwMode="auto">
          <a:xfrm>
            <a:off x="3089275" y="4640263"/>
            <a:ext cx="120650" cy="104775"/>
          </a:xfrm>
          <a:prstGeom prst="rect">
            <a:avLst/>
          </a:prstGeom>
          <a:solidFill>
            <a:srgbClr val="0000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574" name="Rectangle 1222"/>
          <p:cNvSpPr>
            <a:spLocks noChangeArrowheads="1"/>
          </p:cNvSpPr>
          <p:nvPr/>
        </p:nvSpPr>
        <p:spPr bwMode="auto">
          <a:xfrm>
            <a:off x="3089275" y="4640263"/>
            <a:ext cx="120650" cy="10477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575" name="Rectangle 1223"/>
          <p:cNvSpPr>
            <a:spLocks noChangeArrowheads="1"/>
          </p:cNvSpPr>
          <p:nvPr/>
        </p:nvSpPr>
        <p:spPr bwMode="auto">
          <a:xfrm>
            <a:off x="3209925" y="4640263"/>
            <a:ext cx="120650" cy="104775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576" name="Rectangle 1224"/>
          <p:cNvSpPr>
            <a:spLocks noChangeArrowheads="1"/>
          </p:cNvSpPr>
          <p:nvPr/>
        </p:nvSpPr>
        <p:spPr bwMode="auto">
          <a:xfrm>
            <a:off x="3209925" y="4640263"/>
            <a:ext cx="120650" cy="10477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577" name="Rectangle 1225"/>
          <p:cNvSpPr>
            <a:spLocks noChangeArrowheads="1"/>
          </p:cNvSpPr>
          <p:nvPr/>
        </p:nvSpPr>
        <p:spPr bwMode="auto">
          <a:xfrm>
            <a:off x="3330575" y="4640263"/>
            <a:ext cx="117475" cy="104775"/>
          </a:xfrm>
          <a:prstGeom prst="rect">
            <a:avLst/>
          </a:prstGeom>
          <a:solidFill>
            <a:srgbClr val="0000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578" name="Rectangle 1226"/>
          <p:cNvSpPr>
            <a:spLocks noChangeArrowheads="1"/>
          </p:cNvSpPr>
          <p:nvPr/>
        </p:nvSpPr>
        <p:spPr bwMode="auto">
          <a:xfrm>
            <a:off x="3330575" y="4640263"/>
            <a:ext cx="117475" cy="10477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579" name="Rectangle 1227"/>
          <p:cNvSpPr>
            <a:spLocks noChangeArrowheads="1"/>
          </p:cNvSpPr>
          <p:nvPr/>
        </p:nvSpPr>
        <p:spPr bwMode="auto">
          <a:xfrm>
            <a:off x="3448050" y="4640263"/>
            <a:ext cx="115888" cy="104775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580" name="Rectangle 1228"/>
          <p:cNvSpPr>
            <a:spLocks noChangeArrowheads="1"/>
          </p:cNvSpPr>
          <p:nvPr/>
        </p:nvSpPr>
        <p:spPr bwMode="auto">
          <a:xfrm>
            <a:off x="3448050" y="4640263"/>
            <a:ext cx="115888" cy="10477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581" name="Rectangle 1229"/>
          <p:cNvSpPr>
            <a:spLocks noChangeArrowheads="1"/>
          </p:cNvSpPr>
          <p:nvPr/>
        </p:nvSpPr>
        <p:spPr bwMode="auto">
          <a:xfrm>
            <a:off x="3563938" y="4640263"/>
            <a:ext cx="117475" cy="104775"/>
          </a:xfrm>
          <a:prstGeom prst="rect">
            <a:avLst/>
          </a:prstGeom>
          <a:solidFill>
            <a:srgbClr val="0000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582" name="Rectangle 1230"/>
          <p:cNvSpPr>
            <a:spLocks noChangeArrowheads="1"/>
          </p:cNvSpPr>
          <p:nvPr/>
        </p:nvSpPr>
        <p:spPr bwMode="auto">
          <a:xfrm>
            <a:off x="3563938" y="4640263"/>
            <a:ext cx="117475" cy="10477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583" name="Rectangle 1231"/>
          <p:cNvSpPr>
            <a:spLocks noChangeArrowheads="1"/>
          </p:cNvSpPr>
          <p:nvPr/>
        </p:nvSpPr>
        <p:spPr bwMode="auto">
          <a:xfrm>
            <a:off x="1677988" y="4745038"/>
            <a:ext cx="117475" cy="107950"/>
          </a:xfrm>
          <a:prstGeom prst="rect">
            <a:avLst/>
          </a:prstGeom>
          <a:solidFill>
            <a:srgbClr val="99FF99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584" name="Rectangle 1232"/>
          <p:cNvSpPr>
            <a:spLocks noChangeArrowheads="1"/>
          </p:cNvSpPr>
          <p:nvPr/>
        </p:nvSpPr>
        <p:spPr bwMode="auto">
          <a:xfrm>
            <a:off x="1677988" y="4745038"/>
            <a:ext cx="117475" cy="107950"/>
          </a:xfrm>
          <a:prstGeom prst="rect">
            <a:avLst/>
          </a:prstGeom>
          <a:solidFill>
            <a:srgbClr val="33CC33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585" name="Rectangle 1233"/>
          <p:cNvSpPr>
            <a:spLocks noChangeArrowheads="1"/>
          </p:cNvSpPr>
          <p:nvPr/>
        </p:nvSpPr>
        <p:spPr bwMode="auto">
          <a:xfrm>
            <a:off x="1795463" y="4745038"/>
            <a:ext cx="115887" cy="107950"/>
          </a:xfrm>
          <a:prstGeom prst="rect">
            <a:avLst/>
          </a:prstGeom>
          <a:solidFill>
            <a:srgbClr val="99FF99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586" name="Rectangle 1234"/>
          <p:cNvSpPr>
            <a:spLocks noChangeArrowheads="1"/>
          </p:cNvSpPr>
          <p:nvPr/>
        </p:nvSpPr>
        <p:spPr bwMode="auto">
          <a:xfrm>
            <a:off x="1795463" y="4745038"/>
            <a:ext cx="115887" cy="107950"/>
          </a:xfrm>
          <a:prstGeom prst="rect">
            <a:avLst/>
          </a:prstGeom>
          <a:solidFill>
            <a:srgbClr val="33CC33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587" name="Rectangle 1235"/>
          <p:cNvSpPr>
            <a:spLocks noChangeArrowheads="1"/>
          </p:cNvSpPr>
          <p:nvPr/>
        </p:nvSpPr>
        <p:spPr bwMode="auto">
          <a:xfrm>
            <a:off x="1911350" y="4745038"/>
            <a:ext cx="117475" cy="107950"/>
          </a:xfrm>
          <a:prstGeom prst="rect">
            <a:avLst/>
          </a:prstGeom>
          <a:solidFill>
            <a:srgbClr val="99FF99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588" name="Rectangle 1236"/>
          <p:cNvSpPr>
            <a:spLocks noChangeArrowheads="1"/>
          </p:cNvSpPr>
          <p:nvPr/>
        </p:nvSpPr>
        <p:spPr bwMode="auto">
          <a:xfrm>
            <a:off x="1911350" y="4745038"/>
            <a:ext cx="117475" cy="107950"/>
          </a:xfrm>
          <a:prstGeom prst="rect">
            <a:avLst/>
          </a:prstGeom>
          <a:solidFill>
            <a:srgbClr val="33CC33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589" name="Rectangle 1237"/>
          <p:cNvSpPr>
            <a:spLocks noChangeArrowheads="1"/>
          </p:cNvSpPr>
          <p:nvPr/>
        </p:nvSpPr>
        <p:spPr bwMode="auto">
          <a:xfrm>
            <a:off x="2028825" y="4745038"/>
            <a:ext cx="117475" cy="107950"/>
          </a:xfrm>
          <a:prstGeom prst="rect">
            <a:avLst/>
          </a:prstGeom>
          <a:solidFill>
            <a:srgbClr val="99FF99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590" name="Rectangle 1238"/>
          <p:cNvSpPr>
            <a:spLocks noChangeArrowheads="1"/>
          </p:cNvSpPr>
          <p:nvPr/>
        </p:nvSpPr>
        <p:spPr bwMode="auto">
          <a:xfrm>
            <a:off x="2028825" y="4745038"/>
            <a:ext cx="117475" cy="107950"/>
          </a:xfrm>
          <a:prstGeom prst="rect">
            <a:avLst/>
          </a:prstGeom>
          <a:solidFill>
            <a:srgbClr val="33CC33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591" name="Rectangle 1239"/>
          <p:cNvSpPr>
            <a:spLocks noChangeArrowheads="1"/>
          </p:cNvSpPr>
          <p:nvPr/>
        </p:nvSpPr>
        <p:spPr bwMode="auto">
          <a:xfrm>
            <a:off x="2146300" y="4745038"/>
            <a:ext cx="120650" cy="107950"/>
          </a:xfrm>
          <a:prstGeom prst="rect">
            <a:avLst/>
          </a:prstGeom>
          <a:solidFill>
            <a:srgbClr val="33CC33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592" name="Rectangle 1240"/>
          <p:cNvSpPr>
            <a:spLocks noChangeArrowheads="1"/>
          </p:cNvSpPr>
          <p:nvPr/>
        </p:nvSpPr>
        <p:spPr bwMode="auto">
          <a:xfrm>
            <a:off x="2146300" y="4745038"/>
            <a:ext cx="120650" cy="107950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593" name="Rectangle 1241"/>
          <p:cNvSpPr>
            <a:spLocks noChangeArrowheads="1"/>
          </p:cNvSpPr>
          <p:nvPr/>
        </p:nvSpPr>
        <p:spPr bwMode="auto">
          <a:xfrm>
            <a:off x="2266950" y="4745038"/>
            <a:ext cx="115888" cy="107950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594" name="Rectangle 1242"/>
          <p:cNvSpPr>
            <a:spLocks noChangeArrowheads="1"/>
          </p:cNvSpPr>
          <p:nvPr/>
        </p:nvSpPr>
        <p:spPr bwMode="auto">
          <a:xfrm>
            <a:off x="2266950" y="4745038"/>
            <a:ext cx="115888" cy="107950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595" name="Rectangle 1243"/>
          <p:cNvSpPr>
            <a:spLocks noChangeArrowheads="1"/>
          </p:cNvSpPr>
          <p:nvPr/>
        </p:nvSpPr>
        <p:spPr bwMode="auto">
          <a:xfrm>
            <a:off x="2382838" y="4745038"/>
            <a:ext cx="117475" cy="107950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596" name="Rectangle 1244"/>
          <p:cNvSpPr>
            <a:spLocks noChangeArrowheads="1"/>
          </p:cNvSpPr>
          <p:nvPr/>
        </p:nvSpPr>
        <p:spPr bwMode="auto">
          <a:xfrm>
            <a:off x="2382838" y="4745038"/>
            <a:ext cx="117475" cy="107950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597" name="Rectangle 1245"/>
          <p:cNvSpPr>
            <a:spLocks noChangeArrowheads="1"/>
          </p:cNvSpPr>
          <p:nvPr/>
        </p:nvSpPr>
        <p:spPr bwMode="auto">
          <a:xfrm>
            <a:off x="2500313" y="4745038"/>
            <a:ext cx="120650" cy="107950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598" name="Rectangle 1246"/>
          <p:cNvSpPr>
            <a:spLocks noChangeArrowheads="1"/>
          </p:cNvSpPr>
          <p:nvPr/>
        </p:nvSpPr>
        <p:spPr bwMode="auto">
          <a:xfrm>
            <a:off x="2500313" y="4745038"/>
            <a:ext cx="120650" cy="107950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599" name="Rectangle 1247"/>
          <p:cNvSpPr>
            <a:spLocks noChangeArrowheads="1"/>
          </p:cNvSpPr>
          <p:nvPr/>
        </p:nvSpPr>
        <p:spPr bwMode="auto">
          <a:xfrm>
            <a:off x="2620963" y="4745038"/>
            <a:ext cx="117475" cy="107950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600" name="Rectangle 1248"/>
          <p:cNvSpPr>
            <a:spLocks noChangeArrowheads="1"/>
          </p:cNvSpPr>
          <p:nvPr/>
        </p:nvSpPr>
        <p:spPr bwMode="auto">
          <a:xfrm>
            <a:off x="2620963" y="4745038"/>
            <a:ext cx="117475" cy="107950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601" name="Rectangle 1249"/>
          <p:cNvSpPr>
            <a:spLocks noChangeArrowheads="1"/>
          </p:cNvSpPr>
          <p:nvPr/>
        </p:nvSpPr>
        <p:spPr bwMode="auto">
          <a:xfrm>
            <a:off x="2738438" y="4745038"/>
            <a:ext cx="120650" cy="107950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602" name="Rectangle 1250"/>
          <p:cNvSpPr>
            <a:spLocks noChangeArrowheads="1"/>
          </p:cNvSpPr>
          <p:nvPr/>
        </p:nvSpPr>
        <p:spPr bwMode="auto">
          <a:xfrm>
            <a:off x="2738438" y="4745038"/>
            <a:ext cx="120650" cy="107950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603" name="Rectangle 1251"/>
          <p:cNvSpPr>
            <a:spLocks noChangeArrowheads="1"/>
          </p:cNvSpPr>
          <p:nvPr/>
        </p:nvSpPr>
        <p:spPr bwMode="auto">
          <a:xfrm>
            <a:off x="2859088" y="4745038"/>
            <a:ext cx="117475" cy="107950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604" name="Rectangle 1252"/>
          <p:cNvSpPr>
            <a:spLocks noChangeArrowheads="1"/>
          </p:cNvSpPr>
          <p:nvPr/>
        </p:nvSpPr>
        <p:spPr bwMode="auto">
          <a:xfrm>
            <a:off x="2859088" y="4745038"/>
            <a:ext cx="117475" cy="107950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605" name="Rectangle 1253"/>
          <p:cNvSpPr>
            <a:spLocks noChangeArrowheads="1"/>
          </p:cNvSpPr>
          <p:nvPr/>
        </p:nvSpPr>
        <p:spPr bwMode="auto">
          <a:xfrm>
            <a:off x="2976563" y="4745038"/>
            <a:ext cx="112712" cy="107950"/>
          </a:xfrm>
          <a:prstGeom prst="rect">
            <a:avLst/>
          </a:prstGeom>
          <a:solidFill>
            <a:srgbClr val="0000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606" name="Rectangle 1254"/>
          <p:cNvSpPr>
            <a:spLocks noChangeArrowheads="1"/>
          </p:cNvSpPr>
          <p:nvPr/>
        </p:nvSpPr>
        <p:spPr bwMode="auto">
          <a:xfrm>
            <a:off x="2976563" y="4745038"/>
            <a:ext cx="112712" cy="107950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607" name="Rectangle 1255"/>
          <p:cNvSpPr>
            <a:spLocks noChangeArrowheads="1"/>
          </p:cNvSpPr>
          <p:nvPr/>
        </p:nvSpPr>
        <p:spPr bwMode="auto">
          <a:xfrm>
            <a:off x="3089275" y="4745038"/>
            <a:ext cx="120650" cy="107950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608" name="Rectangle 1256"/>
          <p:cNvSpPr>
            <a:spLocks noChangeArrowheads="1"/>
          </p:cNvSpPr>
          <p:nvPr/>
        </p:nvSpPr>
        <p:spPr bwMode="auto">
          <a:xfrm>
            <a:off x="3089275" y="4745038"/>
            <a:ext cx="120650" cy="107950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609" name="Rectangle 1257"/>
          <p:cNvSpPr>
            <a:spLocks noChangeArrowheads="1"/>
          </p:cNvSpPr>
          <p:nvPr/>
        </p:nvSpPr>
        <p:spPr bwMode="auto">
          <a:xfrm>
            <a:off x="3209925" y="4745038"/>
            <a:ext cx="120650" cy="107950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610" name="Rectangle 1258"/>
          <p:cNvSpPr>
            <a:spLocks noChangeArrowheads="1"/>
          </p:cNvSpPr>
          <p:nvPr/>
        </p:nvSpPr>
        <p:spPr bwMode="auto">
          <a:xfrm>
            <a:off x="3209925" y="4745038"/>
            <a:ext cx="120650" cy="107950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611" name="Rectangle 1259"/>
          <p:cNvSpPr>
            <a:spLocks noChangeArrowheads="1"/>
          </p:cNvSpPr>
          <p:nvPr/>
        </p:nvSpPr>
        <p:spPr bwMode="auto">
          <a:xfrm>
            <a:off x="3330575" y="4745038"/>
            <a:ext cx="117475" cy="107950"/>
          </a:xfrm>
          <a:prstGeom prst="rect">
            <a:avLst/>
          </a:prstGeom>
          <a:solidFill>
            <a:srgbClr val="0000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612" name="Rectangle 1260"/>
          <p:cNvSpPr>
            <a:spLocks noChangeArrowheads="1"/>
          </p:cNvSpPr>
          <p:nvPr/>
        </p:nvSpPr>
        <p:spPr bwMode="auto">
          <a:xfrm>
            <a:off x="3330575" y="4745038"/>
            <a:ext cx="117475" cy="107950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613" name="Rectangle 1261"/>
          <p:cNvSpPr>
            <a:spLocks noChangeArrowheads="1"/>
          </p:cNvSpPr>
          <p:nvPr/>
        </p:nvSpPr>
        <p:spPr bwMode="auto">
          <a:xfrm>
            <a:off x="3448050" y="4745038"/>
            <a:ext cx="115888" cy="107950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614" name="Rectangle 1262"/>
          <p:cNvSpPr>
            <a:spLocks noChangeArrowheads="1"/>
          </p:cNvSpPr>
          <p:nvPr/>
        </p:nvSpPr>
        <p:spPr bwMode="auto">
          <a:xfrm>
            <a:off x="3448050" y="4745038"/>
            <a:ext cx="115888" cy="107950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615" name="Rectangle 1263"/>
          <p:cNvSpPr>
            <a:spLocks noChangeArrowheads="1"/>
          </p:cNvSpPr>
          <p:nvPr/>
        </p:nvSpPr>
        <p:spPr bwMode="auto">
          <a:xfrm>
            <a:off x="3563938" y="4745038"/>
            <a:ext cx="117475" cy="107950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616" name="Rectangle 1264"/>
          <p:cNvSpPr>
            <a:spLocks noChangeArrowheads="1"/>
          </p:cNvSpPr>
          <p:nvPr/>
        </p:nvSpPr>
        <p:spPr bwMode="auto">
          <a:xfrm>
            <a:off x="3563938" y="4745038"/>
            <a:ext cx="117475" cy="107950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617" name="Rectangle 1265"/>
          <p:cNvSpPr>
            <a:spLocks noChangeArrowheads="1"/>
          </p:cNvSpPr>
          <p:nvPr/>
        </p:nvSpPr>
        <p:spPr bwMode="auto">
          <a:xfrm>
            <a:off x="1677988" y="4852988"/>
            <a:ext cx="117475" cy="104775"/>
          </a:xfrm>
          <a:prstGeom prst="rect">
            <a:avLst/>
          </a:prstGeom>
          <a:solidFill>
            <a:srgbClr val="99FF99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618" name="Rectangle 1266"/>
          <p:cNvSpPr>
            <a:spLocks noChangeArrowheads="1"/>
          </p:cNvSpPr>
          <p:nvPr/>
        </p:nvSpPr>
        <p:spPr bwMode="auto">
          <a:xfrm>
            <a:off x="1677988" y="4852988"/>
            <a:ext cx="117475" cy="104775"/>
          </a:xfrm>
          <a:prstGeom prst="rect">
            <a:avLst/>
          </a:prstGeom>
          <a:solidFill>
            <a:srgbClr val="33CC33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619" name="Rectangle 1267"/>
          <p:cNvSpPr>
            <a:spLocks noChangeArrowheads="1"/>
          </p:cNvSpPr>
          <p:nvPr/>
        </p:nvSpPr>
        <p:spPr bwMode="auto">
          <a:xfrm>
            <a:off x="1795463" y="4852988"/>
            <a:ext cx="115887" cy="104775"/>
          </a:xfrm>
          <a:prstGeom prst="rect">
            <a:avLst/>
          </a:prstGeom>
          <a:solidFill>
            <a:srgbClr val="99FF99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620" name="Rectangle 1268"/>
          <p:cNvSpPr>
            <a:spLocks noChangeArrowheads="1"/>
          </p:cNvSpPr>
          <p:nvPr/>
        </p:nvSpPr>
        <p:spPr bwMode="auto">
          <a:xfrm>
            <a:off x="1795463" y="4852988"/>
            <a:ext cx="115887" cy="104775"/>
          </a:xfrm>
          <a:prstGeom prst="rect">
            <a:avLst/>
          </a:prstGeom>
          <a:solidFill>
            <a:srgbClr val="33CC33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621" name="Rectangle 1269"/>
          <p:cNvSpPr>
            <a:spLocks noChangeArrowheads="1"/>
          </p:cNvSpPr>
          <p:nvPr/>
        </p:nvSpPr>
        <p:spPr bwMode="auto">
          <a:xfrm>
            <a:off x="1911350" y="4852988"/>
            <a:ext cx="117475" cy="104775"/>
          </a:xfrm>
          <a:prstGeom prst="rect">
            <a:avLst/>
          </a:prstGeom>
          <a:solidFill>
            <a:srgbClr val="99FF99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622" name="Rectangle 1270"/>
          <p:cNvSpPr>
            <a:spLocks noChangeArrowheads="1"/>
          </p:cNvSpPr>
          <p:nvPr/>
        </p:nvSpPr>
        <p:spPr bwMode="auto">
          <a:xfrm>
            <a:off x="1911350" y="4852988"/>
            <a:ext cx="117475" cy="104775"/>
          </a:xfrm>
          <a:prstGeom prst="rect">
            <a:avLst/>
          </a:prstGeom>
          <a:solidFill>
            <a:srgbClr val="33CC33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623" name="Rectangle 1271"/>
          <p:cNvSpPr>
            <a:spLocks noChangeArrowheads="1"/>
          </p:cNvSpPr>
          <p:nvPr/>
        </p:nvSpPr>
        <p:spPr bwMode="auto">
          <a:xfrm>
            <a:off x="2028825" y="4852988"/>
            <a:ext cx="117475" cy="104775"/>
          </a:xfrm>
          <a:prstGeom prst="rect">
            <a:avLst/>
          </a:prstGeom>
          <a:solidFill>
            <a:srgbClr val="99FF99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624" name="Rectangle 1272"/>
          <p:cNvSpPr>
            <a:spLocks noChangeArrowheads="1"/>
          </p:cNvSpPr>
          <p:nvPr/>
        </p:nvSpPr>
        <p:spPr bwMode="auto">
          <a:xfrm>
            <a:off x="2028825" y="4852988"/>
            <a:ext cx="117475" cy="104775"/>
          </a:xfrm>
          <a:prstGeom prst="rect">
            <a:avLst/>
          </a:prstGeom>
          <a:solidFill>
            <a:srgbClr val="33CC33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625" name="Rectangle 1273"/>
          <p:cNvSpPr>
            <a:spLocks noChangeArrowheads="1"/>
          </p:cNvSpPr>
          <p:nvPr/>
        </p:nvSpPr>
        <p:spPr bwMode="auto">
          <a:xfrm>
            <a:off x="2146300" y="4852988"/>
            <a:ext cx="120650" cy="104775"/>
          </a:xfrm>
          <a:prstGeom prst="rect">
            <a:avLst/>
          </a:prstGeom>
          <a:solidFill>
            <a:srgbClr val="33CC33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626" name="Rectangle 1274"/>
          <p:cNvSpPr>
            <a:spLocks noChangeArrowheads="1"/>
          </p:cNvSpPr>
          <p:nvPr/>
        </p:nvSpPr>
        <p:spPr bwMode="auto">
          <a:xfrm>
            <a:off x="2146300" y="4852988"/>
            <a:ext cx="120650" cy="10477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627" name="Rectangle 1275"/>
          <p:cNvSpPr>
            <a:spLocks noChangeArrowheads="1"/>
          </p:cNvSpPr>
          <p:nvPr/>
        </p:nvSpPr>
        <p:spPr bwMode="auto">
          <a:xfrm>
            <a:off x="2266950" y="4852988"/>
            <a:ext cx="115888" cy="104775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628" name="Rectangle 1276"/>
          <p:cNvSpPr>
            <a:spLocks noChangeArrowheads="1"/>
          </p:cNvSpPr>
          <p:nvPr/>
        </p:nvSpPr>
        <p:spPr bwMode="auto">
          <a:xfrm>
            <a:off x="2266950" y="4852988"/>
            <a:ext cx="115888" cy="10477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629" name="Rectangle 1277"/>
          <p:cNvSpPr>
            <a:spLocks noChangeArrowheads="1"/>
          </p:cNvSpPr>
          <p:nvPr/>
        </p:nvSpPr>
        <p:spPr bwMode="auto">
          <a:xfrm>
            <a:off x="2382838" y="4852988"/>
            <a:ext cx="117475" cy="104775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630" name="Rectangle 1278"/>
          <p:cNvSpPr>
            <a:spLocks noChangeArrowheads="1"/>
          </p:cNvSpPr>
          <p:nvPr/>
        </p:nvSpPr>
        <p:spPr bwMode="auto">
          <a:xfrm>
            <a:off x="2382838" y="4852988"/>
            <a:ext cx="117475" cy="10477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631" name="Rectangle 1279"/>
          <p:cNvSpPr>
            <a:spLocks noChangeArrowheads="1"/>
          </p:cNvSpPr>
          <p:nvPr/>
        </p:nvSpPr>
        <p:spPr bwMode="auto">
          <a:xfrm>
            <a:off x="2500313" y="4852988"/>
            <a:ext cx="120650" cy="104775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632" name="Rectangle 1280"/>
          <p:cNvSpPr>
            <a:spLocks noChangeArrowheads="1"/>
          </p:cNvSpPr>
          <p:nvPr/>
        </p:nvSpPr>
        <p:spPr bwMode="auto">
          <a:xfrm>
            <a:off x="2500313" y="4852988"/>
            <a:ext cx="120650" cy="10477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633" name="Rectangle 1281"/>
          <p:cNvSpPr>
            <a:spLocks noChangeArrowheads="1"/>
          </p:cNvSpPr>
          <p:nvPr/>
        </p:nvSpPr>
        <p:spPr bwMode="auto">
          <a:xfrm>
            <a:off x="2620963" y="4852988"/>
            <a:ext cx="117475" cy="104775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634" name="Rectangle 1282"/>
          <p:cNvSpPr>
            <a:spLocks noChangeArrowheads="1"/>
          </p:cNvSpPr>
          <p:nvPr/>
        </p:nvSpPr>
        <p:spPr bwMode="auto">
          <a:xfrm>
            <a:off x="2620963" y="4852988"/>
            <a:ext cx="117475" cy="10477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635" name="Rectangle 1283"/>
          <p:cNvSpPr>
            <a:spLocks noChangeArrowheads="1"/>
          </p:cNvSpPr>
          <p:nvPr/>
        </p:nvSpPr>
        <p:spPr bwMode="auto">
          <a:xfrm>
            <a:off x="2738438" y="4852988"/>
            <a:ext cx="120650" cy="104775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636" name="Rectangle 1284"/>
          <p:cNvSpPr>
            <a:spLocks noChangeArrowheads="1"/>
          </p:cNvSpPr>
          <p:nvPr/>
        </p:nvSpPr>
        <p:spPr bwMode="auto">
          <a:xfrm>
            <a:off x="2738438" y="4852988"/>
            <a:ext cx="120650" cy="10477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637" name="Rectangle 1285"/>
          <p:cNvSpPr>
            <a:spLocks noChangeArrowheads="1"/>
          </p:cNvSpPr>
          <p:nvPr/>
        </p:nvSpPr>
        <p:spPr bwMode="auto">
          <a:xfrm>
            <a:off x="2859088" y="4852988"/>
            <a:ext cx="117475" cy="104775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638" name="Rectangle 1286"/>
          <p:cNvSpPr>
            <a:spLocks noChangeArrowheads="1"/>
          </p:cNvSpPr>
          <p:nvPr/>
        </p:nvSpPr>
        <p:spPr bwMode="auto">
          <a:xfrm>
            <a:off x="2859088" y="4852988"/>
            <a:ext cx="117475" cy="10477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639" name="Rectangle 1287"/>
          <p:cNvSpPr>
            <a:spLocks noChangeArrowheads="1"/>
          </p:cNvSpPr>
          <p:nvPr/>
        </p:nvSpPr>
        <p:spPr bwMode="auto">
          <a:xfrm>
            <a:off x="2976563" y="4852988"/>
            <a:ext cx="112712" cy="104775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640" name="Rectangle 1288"/>
          <p:cNvSpPr>
            <a:spLocks noChangeArrowheads="1"/>
          </p:cNvSpPr>
          <p:nvPr/>
        </p:nvSpPr>
        <p:spPr bwMode="auto">
          <a:xfrm>
            <a:off x="2976563" y="4852988"/>
            <a:ext cx="112712" cy="10477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641" name="Rectangle 1289"/>
          <p:cNvSpPr>
            <a:spLocks noChangeArrowheads="1"/>
          </p:cNvSpPr>
          <p:nvPr/>
        </p:nvSpPr>
        <p:spPr bwMode="auto">
          <a:xfrm>
            <a:off x="3089275" y="4852988"/>
            <a:ext cx="120650" cy="104775"/>
          </a:xfrm>
          <a:prstGeom prst="rect">
            <a:avLst/>
          </a:prstGeom>
          <a:solidFill>
            <a:srgbClr val="0000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642" name="Rectangle 1290"/>
          <p:cNvSpPr>
            <a:spLocks noChangeArrowheads="1"/>
          </p:cNvSpPr>
          <p:nvPr/>
        </p:nvSpPr>
        <p:spPr bwMode="auto">
          <a:xfrm>
            <a:off x="3089275" y="4852988"/>
            <a:ext cx="120650" cy="10477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643" name="Rectangle 1291"/>
          <p:cNvSpPr>
            <a:spLocks noChangeArrowheads="1"/>
          </p:cNvSpPr>
          <p:nvPr/>
        </p:nvSpPr>
        <p:spPr bwMode="auto">
          <a:xfrm>
            <a:off x="3209925" y="4852988"/>
            <a:ext cx="120650" cy="104775"/>
          </a:xfrm>
          <a:prstGeom prst="rect">
            <a:avLst/>
          </a:prstGeom>
          <a:solidFill>
            <a:srgbClr val="0000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644" name="Rectangle 1292"/>
          <p:cNvSpPr>
            <a:spLocks noChangeArrowheads="1"/>
          </p:cNvSpPr>
          <p:nvPr/>
        </p:nvSpPr>
        <p:spPr bwMode="auto">
          <a:xfrm>
            <a:off x="3209925" y="4852988"/>
            <a:ext cx="120650" cy="10477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645" name="Rectangle 1293"/>
          <p:cNvSpPr>
            <a:spLocks noChangeArrowheads="1"/>
          </p:cNvSpPr>
          <p:nvPr/>
        </p:nvSpPr>
        <p:spPr bwMode="auto">
          <a:xfrm>
            <a:off x="3330575" y="4852988"/>
            <a:ext cx="117475" cy="104775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646" name="Rectangle 1294"/>
          <p:cNvSpPr>
            <a:spLocks noChangeArrowheads="1"/>
          </p:cNvSpPr>
          <p:nvPr/>
        </p:nvSpPr>
        <p:spPr bwMode="auto">
          <a:xfrm>
            <a:off x="3330575" y="4852988"/>
            <a:ext cx="117475" cy="10477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647" name="Rectangle 1295"/>
          <p:cNvSpPr>
            <a:spLocks noChangeArrowheads="1"/>
          </p:cNvSpPr>
          <p:nvPr/>
        </p:nvSpPr>
        <p:spPr bwMode="auto">
          <a:xfrm>
            <a:off x="3448050" y="4852988"/>
            <a:ext cx="115888" cy="104775"/>
          </a:xfrm>
          <a:prstGeom prst="rect">
            <a:avLst/>
          </a:prstGeom>
          <a:solidFill>
            <a:srgbClr val="0000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648" name="Rectangle 1296"/>
          <p:cNvSpPr>
            <a:spLocks noChangeArrowheads="1"/>
          </p:cNvSpPr>
          <p:nvPr/>
        </p:nvSpPr>
        <p:spPr bwMode="auto">
          <a:xfrm>
            <a:off x="3448050" y="4852988"/>
            <a:ext cx="115888" cy="10477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649" name="Rectangle 1297"/>
          <p:cNvSpPr>
            <a:spLocks noChangeArrowheads="1"/>
          </p:cNvSpPr>
          <p:nvPr/>
        </p:nvSpPr>
        <p:spPr bwMode="auto">
          <a:xfrm>
            <a:off x="3563938" y="4852988"/>
            <a:ext cx="117475" cy="104775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650" name="Rectangle 1298"/>
          <p:cNvSpPr>
            <a:spLocks noChangeArrowheads="1"/>
          </p:cNvSpPr>
          <p:nvPr/>
        </p:nvSpPr>
        <p:spPr bwMode="auto">
          <a:xfrm>
            <a:off x="3563938" y="4852988"/>
            <a:ext cx="117475" cy="10477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651" name="Rectangle 1299"/>
          <p:cNvSpPr>
            <a:spLocks noChangeArrowheads="1"/>
          </p:cNvSpPr>
          <p:nvPr/>
        </p:nvSpPr>
        <p:spPr bwMode="auto">
          <a:xfrm>
            <a:off x="1677988" y="4957763"/>
            <a:ext cx="117475" cy="107950"/>
          </a:xfrm>
          <a:prstGeom prst="rect">
            <a:avLst/>
          </a:prstGeom>
          <a:solidFill>
            <a:srgbClr val="99FF99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652" name="Rectangle 1300"/>
          <p:cNvSpPr>
            <a:spLocks noChangeArrowheads="1"/>
          </p:cNvSpPr>
          <p:nvPr/>
        </p:nvSpPr>
        <p:spPr bwMode="auto">
          <a:xfrm>
            <a:off x="1677988" y="4957763"/>
            <a:ext cx="117475" cy="107950"/>
          </a:xfrm>
          <a:prstGeom prst="rect">
            <a:avLst/>
          </a:prstGeom>
          <a:solidFill>
            <a:srgbClr val="33CC33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653" name="Rectangle 1301"/>
          <p:cNvSpPr>
            <a:spLocks noChangeArrowheads="1"/>
          </p:cNvSpPr>
          <p:nvPr/>
        </p:nvSpPr>
        <p:spPr bwMode="auto">
          <a:xfrm>
            <a:off x="1795463" y="4957763"/>
            <a:ext cx="115887" cy="107950"/>
          </a:xfrm>
          <a:prstGeom prst="rect">
            <a:avLst/>
          </a:prstGeom>
          <a:solidFill>
            <a:srgbClr val="99FF99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654" name="Rectangle 1302"/>
          <p:cNvSpPr>
            <a:spLocks noChangeArrowheads="1"/>
          </p:cNvSpPr>
          <p:nvPr/>
        </p:nvSpPr>
        <p:spPr bwMode="auto">
          <a:xfrm>
            <a:off x="1795463" y="4957763"/>
            <a:ext cx="115887" cy="107950"/>
          </a:xfrm>
          <a:prstGeom prst="rect">
            <a:avLst/>
          </a:prstGeom>
          <a:solidFill>
            <a:srgbClr val="33CC33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655" name="Rectangle 1303"/>
          <p:cNvSpPr>
            <a:spLocks noChangeArrowheads="1"/>
          </p:cNvSpPr>
          <p:nvPr/>
        </p:nvSpPr>
        <p:spPr bwMode="auto">
          <a:xfrm>
            <a:off x="1911350" y="4957763"/>
            <a:ext cx="117475" cy="107950"/>
          </a:xfrm>
          <a:prstGeom prst="rect">
            <a:avLst/>
          </a:prstGeom>
          <a:solidFill>
            <a:srgbClr val="99FF99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656" name="Rectangle 1304"/>
          <p:cNvSpPr>
            <a:spLocks noChangeArrowheads="1"/>
          </p:cNvSpPr>
          <p:nvPr/>
        </p:nvSpPr>
        <p:spPr bwMode="auto">
          <a:xfrm>
            <a:off x="1911350" y="4957763"/>
            <a:ext cx="117475" cy="107950"/>
          </a:xfrm>
          <a:prstGeom prst="rect">
            <a:avLst/>
          </a:prstGeom>
          <a:solidFill>
            <a:srgbClr val="33CC33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657" name="Rectangle 1305"/>
          <p:cNvSpPr>
            <a:spLocks noChangeArrowheads="1"/>
          </p:cNvSpPr>
          <p:nvPr/>
        </p:nvSpPr>
        <p:spPr bwMode="auto">
          <a:xfrm>
            <a:off x="2028825" y="4957763"/>
            <a:ext cx="117475" cy="107950"/>
          </a:xfrm>
          <a:prstGeom prst="rect">
            <a:avLst/>
          </a:prstGeom>
          <a:solidFill>
            <a:srgbClr val="99FF99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658" name="Rectangle 1306"/>
          <p:cNvSpPr>
            <a:spLocks noChangeArrowheads="1"/>
          </p:cNvSpPr>
          <p:nvPr/>
        </p:nvSpPr>
        <p:spPr bwMode="auto">
          <a:xfrm>
            <a:off x="2028825" y="4957763"/>
            <a:ext cx="117475" cy="107950"/>
          </a:xfrm>
          <a:prstGeom prst="rect">
            <a:avLst/>
          </a:prstGeom>
          <a:solidFill>
            <a:srgbClr val="33CC33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659" name="Rectangle 1307"/>
          <p:cNvSpPr>
            <a:spLocks noChangeArrowheads="1"/>
          </p:cNvSpPr>
          <p:nvPr/>
        </p:nvSpPr>
        <p:spPr bwMode="auto">
          <a:xfrm>
            <a:off x="2146300" y="4957763"/>
            <a:ext cx="120650" cy="107950"/>
          </a:xfrm>
          <a:prstGeom prst="rect">
            <a:avLst/>
          </a:prstGeom>
          <a:solidFill>
            <a:srgbClr val="99FF99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660" name="Rectangle 1308"/>
          <p:cNvSpPr>
            <a:spLocks noChangeArrowheads="1"/>
          </p:cNvSpPr>
          <p:nvPr/>
        </p:nvSpPr>
        <p:spPr bwMode="auto">
          <a:xfrm>
            <a:off x="2146300" y="4957763"/>
            <a:ext cx="120650" cy="107950"/>
          </a:xfrm>
          <a:prstGeom prst="rect">
            <a:avLst/>
          </a:prstGeom>
          <a:solidFill>
            <a:srgbClr val="33CC33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661" name="Rectangle 1309"/>
          <p:cNvSpPr>
            <a:spLocks noChangeArrowheads="1"/>
          </p:cNvSpPr>
          <p:nvPr/>
        </p:nvSpPr>
        <p:spPr bwMode="auto">
          <a:xfrm>
            <a:off x="2266950" y="4957763"/>
            <a:ext cx="115888" cy="107950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662" name="Rectangle 1310"/>
          <p:cNvSpPr>
            <a:spLocks noChangeArrowheads="1"/>
          </p:cNvSpPr>
          <p:nvPr/>
        </p:nvSpPr>
        <p:spPr bwMode="auto">
          <a:xfrm>
            <a:off x="2266950" y="4957763"/>
            <a:ext cx="115888" cy="107950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663" name="Rectangle 1311"/>
          <p:cNvSpPr>
            <a:spLocks noChangeArrowheads="1"/>
          </p:cNvSpPr>
          <p:nvPr/>
        </p:nvSpPr>
        <p:spPr bwMode="auto">
          <a:xfrm>
            <a:off x="2382838" y="4957763"/>
            <a:ext cx="117475" cy="107950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664" name="Rectangle 1312"/>
          <p:cNvSpPr>
            <a:spLocks noChangeArrowheads="1"/>
          </p:cNvSpPr>
          <p:nvPr/>
        </p:nvSpPr>
        <p:spPr bwMode="auto">
          <a:xfrm>
            <a:off x="2382838" y="4957763"/>
            <a:ext cx="117475" cy="107950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665" name="Rectangle 1313"/>
          <p:cNvSpPr>
            <a:spLocks noChangeArrowheads="1"/>
          </p:cNvSpPr>
          <p:nvPr/>
        </p:nvSpPr>
        <p:spPr bwMode="auto">
          <a:xfrm>
            <a:off x="2500313" y="4957763"/>
            <a:ext cx="120650" cy="107950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666" name="Rectangle 1314"/>
          <p:cNvSpPr>
            <a:spLocks noChangeArrowheads="1"/>
          </p:cNvSpPr>
          <p:nvPr/>
        </p:nvSpPr>
        <p:spPr bwMode="auto">
          <a:xfrm>
            <a:off x="2500313" y="4957763"/>
            <a:ext cx="120650" cy="107950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667" name="Rectangle 1315"/>
          <p:cNvSpPr>
            <a:spLocks noChangeArrowheads="1"/>
          </p:cNvSpPr>
          <p:nvPr/>
        </p:nvSpPr>
        <p:spPr bwMode="auto">
          <a:xfrm>
            <a:off x="2620963" y="4957763"/>
            <a:ext cx="117475" cy="107950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668" name="Rectangle 1316"/>
          <p:cNvSpPr>
            <a:spLocks noChangeArrowheads="1"/>
          </p:cNvSpPr>
          <p:nvPr/>
        </p:nvSpPr>
        <p:spPr bwMode="auto">
          <a:xfrm>
            <a:off x="2620963" y="4957763"/>
            <a:ext cx="117475" cy="107950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669" name="Rectangle 1317"/>
          <p:cNvSpPr>
            <a:spLocks noChangeArrowheads="1"/>
          </p:cNvSpPr>
          <p:nvPr/>
        </p:nvSpPr>
        <p:spPr bwMode="auto">
          <a:xfrm>
            <a:off x="2738438" y="4957763"/>
            <a:ext cx="120650" cy="107950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670" name="Rectangle 1318"/>
          <p:cNvSpPr>
            <a:spLocks noChangeArrowheads="1"/>
          </p:cNvSpPr>
          <p:nvPr/>
        </p:nvSpPr>
        <p:spPr bwMode="auto">
          <a:xfrm>
            <a:off x="2738438" y="4957763"/>
            <a:ext cx="120650" cy="107950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671" name="Rectangle 1319"/>
          <p:cNvSpPr>
            <a:spLocks noChangeArrowheads="1"/>
          </p:cNvSpPr>
          <p:nvPr/>
        </p:nvSpPr>
        <p:spPr bwMode="auto">
          <a:xfrm>
            <a:off x="2859088" y="4957763"/>
            <a:ext cx="117475" cy="107950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672" name="Rectangle 1320"/>
          <p:cNvSpPr>
            <a:spLocks noChangeArrowheads="1"/>
          </p:cNvSpPr>
          <p:nvPr/>
        </p:nvSpPr>
        <p:spPr bwMode="auto">
          <a:xfrm>
            <a:off x="2859088" y="4957763"/>
            <a:ext cx="117475" cy="107950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673" name="Rectangle 1321"/>
          <p:cNvSpPr>
            <a:spLocks noChangeArrowheads="1"/>
          </p:cNvSpPr>
          <p:nvPr/>
        </p:nvSpPr>
        <p:spPr bwMode="auto">
          <a:xfrm>
            <a:off x="2976563" y="4957763"/>
            <a:ext cx="112712" cy="107950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674" name="Rectangle 1322"/>
          <p:cNvSpPr>
            <a:spLocks noChangeArrowheads="1"/>
          </p:cNvSpPr>
          <p:nvPr/>
        </p:nvSpPr>
        <p:spPr bwMode="auto">
          <a:xfrm>
            <a:off x="2976563" y="4957763"/>
            <a:ext cx="112712" cy="107950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675" name="Rectangle 1323"/>
          <p:cNvSpPr>
            <a:spLocks noChangeArrowheads="1"/>
          </p:cNvSpPr>
          <p:nvPr/>
        </p:nvSpPr>
        <p:spPr bwMode="auto">
          <a:xfrm>
            <a:off x="3089275" y="4957763"/>
            <a:ext cx="120650" cy="107950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676" name="Rectangle 1324"/>
          <p:cNvSpPr>
            <a:spLocks noChangeArrowheads="1"/>
          </p:cNvSpPr>
          <p:nvPr/>
        </p:nvSpPr>
        <p:spPr bwMode="auto">
          <a:xfrm>
            <a:off x="3089275" y="4957763"/>
            <a:ext cx="120650" cy="107950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677" name="Rectangle 1325"/>
          <p:cNvSpPr>
            <a:spLocks noChangeArrowheads="1"/>
          </p:cNvSpPr>
          <p:nvPr/>
        </p:nvSpPr>
        <p:spPr bwMode="auto">
          <a:xfrm>
            <a:off x="3209925" y="4957763"/>
            <a:ext cx="120650" cy="107950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678" name="Rectangle 1326"/>
          <p:cNvSpPr>
            <a:spLocks noChangeArrowheads="1"/>
          </p:cNvSpPr>
          <p:nvPr/>
        </p:nvSpPr>
        <p:spPr bwMode="auto">
          <a:xfrm>
            <a:off x="3209925" y="4957763"/>
            <a:ext cx="120650" cy="107950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679" name="Rectangle 1327"/>
          <p:cNvSpPr>
            <a:spLocks noChangeArrowheads="1"/>
          </p:cNvSpPr>
          <p:nvPr/>
        </p:nvSpPr>
        <p:spPr bwMode="auto">
          <a:xfrm>
            <a:off x="3330575" y="4957763"/>
            <a:ext cx="117475" cy="107950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680" name="Rectangle 1328"/>
          <p:cNvSpPr>
            <a:spLocks noChangeArrowheads="1"/>
          </p:cNvSpPr>
          <p:nvPr/>
        </p:nvSpPr>
        <p:spPr bwMode="auto">
          <a:xfrm>
            <a:off x="3330575" y="4957763"/>
            <a:ext cx="117475" cy="107950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681" name="Rectangle 1329"/>
          <p:cNvSpPr>
            <a:spLocks noChangeArrowheads="1"/>
          </p:cNvSpPr>
          <p:nvPr/>
        </p:nvSpPr>
        <p:spPr bwMode="auto">
          <a:xfrm>
            <a:off x="3448050" y="4957763"/>
            <a:ext cx="115888" cy="107950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682" name="Rectangle 1330"/>
          <p:cNvSpPr>
            <a:spLocks noChangeArrowheads="1"/>
          </p:cNvSpPr>
          <p:nvPr/>
        </p:nvSpPr>
        <p:spPr bwMode="auto">
          <a:xfrm>
            <a:off x="3448050" y="4957763"/>
            <a:ext cx="115888" cy="107950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683" name="Rectangle 1331"/>
          <p:cNvSpPr>
            <a:spLocks noChangeArrowheads="1"/>
          </p:cNvSpPr>
          <p:nvPr/>
        </p:nvSpPr>
        <p:spPr bwMode="auto">
          <a:xfrm>
            <a:off x="3563938" y="4957763"/>
            <a:ext cx="117475" cy="107950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684" name="Rectangle 1332"/>
          <p:cNvSpPr>
            <a:spLocks noChangeArrowheads="1"/>
          </p:cNvSpPr>
          <p:nvPr/>
        </p:nvSpPr>
        <p:spPr bwMode="auto">
          <a:xfrm>
            <a:off x="3563938" y="4957763"/>
            <a:ext cx="117475" cy="107950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685" name="Line 1333"/>
          <p:cNvSpPr>
            <a:spLocks noChangeShapeType="1"/>
          </p:cNvSpPr>
          <p:nvPr/>
        </p:nvSpPr>
        <p:spPr bwMode="auto">
          <a:xfrm flipH="1">
            <a:off x="3490913" y="4113213"/>
            <a:ext cx="315912" cy="1905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4686" name="Line 1334"/>
          <p:cNvSpPr>
            <a:spLocks noChangeShapeType="1"/>
          </p:cNvSpPr>
          <p:nvPr/>
        </p:nvSpPr>
        <p:spPr bwMode="auto">
          <a:xfrm flipH="1" flipV="1">
            <a:off x="3465513" y="4765675"/>
            <a:ext cx="327025" cy="109538"/>
          </a:xfrm>
          <a:prstGeom prst="line">
            <a:avLst/>
          </a:prstGeom>
          <a:noFill/>
          <a:ln w="38100">
            <a:solidFill>
              <a:srgbClr val="0066FF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4687" name="Line 1335"/>
          <p:cNvSpPr>
            <a:spLocks noChangeShapeType="1"/>
          </p:cNvSpPr>
          <p:nvPr/>
        </p:nvSpPr>
        <p:spPr bwMode="auto">
          <a:xfrm>
            <a:off x="2327275" y="4100513"/>
            <a:ext cx="0" cy="1666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arrow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4688" name="Line 1336"/>
          <p:cNvSpPr>
            <a:spLocks noChangeShapeType="1"/>
          </p:cNvSpPr>
          <p:nvPr/>
        </p:nvSpPr>
        <p:spPr bwMode="auto">
          <a:xfrm rot="5400000">
            <a:off x="2183607" y="3963194"/>
            <a:ext cx="0" cy="1666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arrow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4689" name="Line 1337"/>
          <p:cNvSpPr>
            <a:spLocks noChangeShapeType="1"/>
          </p:cNvSpPr>
          <p:nvPr/>
        </p:nvSpPr>
        <p:spPr bwMode="auto">
          <a:xfrm rot="16200000" flipH="1">
            <a:off x="2464594" y="3963194"/>
            <a:ext cx="0" cy="1666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arrow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4690" name="Line 1338"/>
          <p:cNvSpPr>
            <a:spLocks noChangeShapeType="1"/>
          </p:cNvSpPr>
          <p:nvPr/>
        </p:nvSpPr>
        <p:spPr bwMode="auto">
          <a:xfrm rot="10800000">
            <a:off x="2327275" y="3824288"/>
            <a:ext cx="0" cy="1666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arrow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4691" name="AutoShape 1339"/>
          <p:cNvSpPr>
            <a:spLocks noChangeArrowheads="1"/>
          </p:cNvSpPr>
          <p:nvPr/>
        </p:nvSpPr>
        <p:spPr bwMode="auto">
          <a:xfrm>
            <a:off x="563563" y="3803650"/>
            <a:ext cx="904875" cy="784225"/>
          </a:xfrm>
          <a:prstGeom prst="roundRect">
            <a:avLst>
              <a:gd name="adj" fmla="val 16667"/>
            </a:avLst>
          </a:prstGeom>
          <a:solidFill>
            <a:srgbClr val="FF99FF"/>
          </a:solidFill>
          <a:ln w="38100">
            <a:solidFill>
              <a:srgbClr val="CC3399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0"/>
              </a:spcBef>
            </a:pPr>
            <a:r>
              <a:rPr lang="en-US" sz="1800">
                <a:latin typeface="Verdana" pitchFamily="34" charset="0"/>
              </a:rPr>
              <a:t>Insects</a:t>
            </a:r>
          </a:p>
        </p:txBody>
      </p:sp>
      <p:sp>
        <p:nvSpPr>
          <p:cNvPr id="24692" name="Line 1340"/>
          <p:cNvSpPr>
            <a:spLocks noChangeShapeType="1"/>
          </p:cNvSpPr>
          <p:nvPr/>
        </p:nvSpPr>
        <p:spPr bwMode="auto">
          <a:xfrm flipV="1">
            <a:off x="1465263" y="4195763"/>
            <a:ext cx="273050" cy="0"/>
          </a:xfrm>
          <a:prstGeom prst="line">
            <a:avLst/>
          </a:prstGeom>
          <a:noFill/>
          <a:ln w="38100">
            <a:solidFill>
              <a:srgbClr val="CC3399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4693" name="Line 1341"/>
          <p:cNvSpPr>
            <a:spLocks noChangeShapeType="1"/>
          </p:cNvSpPr>
          <p:nvPr/>
        </p:nvSpPr>
        <p:spPr bwMode="auto">
          <a:xfrm flipH="1">
            <a:off x="2397125" y="3567113"/>
            <a:ext cx="1341438" cy="557212"/>
          </a:xfrm>
          <a:prstGeom prst="line">
            <a:avLst/>
          </a:prstGeom>
          <a:noFill/>
          <a:ln w="1270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694" name="Line 1342"/>
          <p:cNvSpPr>
            <a:spLocks noChangeShapeType="1"/>
          </p:cNvSpPr>
          <p:nvPr/>
        </p:nvSpPr>
        <p:spPr bwMode="auto">
          <a:xfrm>
            <a:off x="1246188" y="3581400"/>
            <a:ext cx="1039812" cy="542925"/>
          </a:xfrm>
          <a:prstGeom prst="line">
            <a:avLst/>
          </a:prstGeom>
          <a:noFill/>
          <a:ln w="1270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695" name="Text Box 1343"/>
          <p:cNvSpPr txBox="1">
            <a:spLocks noChangeArrowheads="1"/>
          </p:cNvSpPr>
          <p:nvPr/>
        </p:nvSpPr>
        <p:spPr bwMode="auto">
          <a:xfrm>
            <a:off x="1538288" y="5110163"/>
            <a:ext cx="223837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1400" b="1">
                <a:latin typeface="Verdana" pitchFamily="34" charset="0"/>
              </a:rPr>
              <a:t>Spatially Interactive </a:t>
            </a:r>
          </a:p>
          <a:p>
            <a:pPr algn="ctr">
              <a:spcBef>
                <a:spcPct val="0"/>
              </a:spcBef>
            </a:pPr>
            <a:r>
              <a:rPr lang="en-US" sz="1400" b="1">
                <a:latin typeface="Verdana" pitchFamily="34" charset="0"/>
              </a:rPr>
              <a:t>Landscape</a:t>
            </a:r>
          </a:p>
        </p:txBody>
      </p:sp>
      <p:sp>
        <p:nvSpPr>
          <p:cNvPr id="24696" name="Oval 1344"/>
          <p:cNvSpPr>
            <a:spLocks noChangeArrowheads="1"/>
          </p:cNvSpPr>
          <p:nvPr/>
        </p:nvSpPr>
        <p:spPr bwMode="auto">
          <a:xfrm>
            <a:off x="1614488" y="2400300"/>
            <a:ext cx="236537" cy="503238"/>
          </a:xfrm>
          <a:prstGeom prst="ellipse">
            <a:avLst/>
          </a:prstGeom>
          <a:solidFill>
            <a:srgbClr val="00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697" name="AutoShape 1345"/>
          <p:cNvSpPr>
            <a:spLocks noChangeArrowheads="1"/>
          </p:cNvSpPr>
          <p:nvPr/>
        </p:nvSpPr>
        <p:spPr bwMode="auto">
          <a:xfrm>
            <a:off x="3703638" y="1889125"/>
            <a:ext cx="252412" cy="814388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698" name="Oval 1346"/>
          <p:cNvSpPr>
            <a:spLocks noChangeArrowheads="1"/>
          </p:cNvSpPr>
          <p:nvPr/>
        </p:nvSpPr>
        <p:spPr bwMode="auto">
          <a:xfrm>
            <a:off x="2349500" y="2147888"/>
            <a:ext cx="198438" cy="601662"/>
          </a:xfrm>
          <a:prstGeom prst="ellipse">
            <a:avLst/>
          </a:prstGeom>
          <a:solidFill>
            <a:srgbClr val="99FF66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699" name="Oval 1347"/>
          <p:cNvSpPr>
            <a:spLocks noChangeArrowheads="1"/>
          </p:cNvSpPr>
          <p:nvPr/>
        </p:nvSpPr>
        <p:spPr bwMode="auto">
          <a:xfrm>
            <a:off x="4057650" y="1541463"/>
            <a:ext cx="412750" cy="966787"/>
          </a:xfrm>
          <a:prstGeom prst="ellipse">
            <a:avLst/>
          </a:prstGeom>
          <a:solidFill>
            <a:srgbClr val="99FF66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pic>
        <p:nvPicPr>
          <p:cNvPr id="320836" name="Picture 1348" descr="InitialBio"/>
          <p:cNvPicPr>
            <a:picLocks noChangeAspect="1" noChangeArrowheads="1" noCrop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219700" y="2941638"/>
            <a:ext cx="3540125" cy="3540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701" name="Rectangle 1349"/>
          <p:cNvSpPr>
            <a:spLocks noChangeArrowheads="1"/>
          </p:cNvSpPr>
          <p:nvPr/>
        </p:nvSpPr>
        <p:spPr bwMode="auto">
          <a:xfrm>
            <a:off x="5329238" y="2031970"/>
            <a:ext cx="184731" cy="400110"/>
          </a:xfrm>
          <a:prstGeom prst="rect">
            <a:avLst/>
          </a:prstGeom>
          <a:gradFill rotWithShape="0">
            <a:gsLst>
              <a:gs pos="0">
                <a:srgbClr val="FF0000"/>
              </a:gs>
              <a:gs pos="100000">
                <a:srgbClr val="FFFF00"/>
              </a:gs>
            </a:gsLst>
            <a:lin ang="5400000" scaled="1"/>
          </a:gra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4702" name="Rectangle 1350"/>
          <p:cNvSpPr>
            <a:spLocks noChangeArrowheads="1"/>
          </p:cNvSpPr>
          <p:nvPr/>
        </p:nvSpPr>
        <p:spPr bwMode="auto">
          <a:xfrm>
            <a:off x="6697663" y="2031970"/>
            <a:ext cx="184731" cy="400110"/>
          </a:xfrm>
          <a:prstGeom prst="rect">
            <a:avLst/>
          </a:prstGeom>
          <a:gradFill rotWithShape="0">
            <a:gsLst>
              <a:gs pos="0">
                <a:srgbClr val="0033CC"/>
              </a:gs>
              <a:gs pos="100000">
                <a:srgbClr val="00CCFF"/>
              </a:gs>
            </a:gsLst>
            <a:lin ang="5400000" scaled="1"/>
          </a:gra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4703" name="Rectangle 1351"/>
          <p:cNvSpPr>
            <a:spLocks noChangeArrowheads="1"/>
          </p:cNvSpPr>
          <p:nvPr/>
        </p:nvSpPr>
        <p:spPr bwMode="auto">
          <a:xfrm>
            <a:off x="8067675" y="2031970"/>
            <a:ext cx="184731" cy="400110"/>
          </a:xfrm>
          <a:prstGeom prst="rect">
            <a:avLst/>
          </a:prstGeom>
          <a:gradFill rotWithShape="0">
            <a:gsLst>
              <a:gs pos="0">
                <a:srgbClr val="5F5F5F"/>
              </a:gs>
              <a:gs pos="100000">
                <a:schemeClr val="folHlink"/>
              </a:gs>
            </a:gsLst>
            <a:lin ang="5400000" scaled="1"/>
          </a:gra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4704" name="Text Box 1352"/>
          <p:cNvSpPr txBox="1">
            <a:spLocks noChangeArrowheads="1"/>
          </p:cNvSpPr>
          <p:nvPr/>
        </p:nvSpPr>
        <p:spPr bwMode="auto">
          <a:xfrm>
            <a:off x="5287963" y="1189038"/>
            <a:ext cx="709612" cy="457200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2400">
                <a:latin typeface="Arial" charset="0"/>
              </a:rPr>
              <a:t>Fire</a:t>
            </a:r>
          </a:p>
        </p:txBody>
      </p:sp>
      <p:sp>
        <p:nvSpPr>
          <p:cNvPr id="24705" name="Text Box 1353"/>
          <p:cNvSpPr txBox="1">
            <a:spLocks noChangeArrowheads="1"/>
          </p:cNvSpPr>
          <p:nvPr/>
        </p:nvSpPr>
        <p:spPr bwMode="auto">
          <a:xfrm>
            <a:off x="6554788" y="1189038"/>
            <a:ext cx="879475" cy="457200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2400">
                <a:latin typeface="Arial" charset="0"/>
              </a:rPr>
              <a:t>Wind</a:t>
            </a:r>
          </a:p>
        </p:txBody>
      </p:sp>
      <p:sp>
        <p:nvSpPr>
          <p:cNvPr id="24706" name="Text Box 1354"/>
          <p:cNvSpPr txBox="1">
            <a:spLocks noChangeArrowheads="1"/>
          </p:cNvSpPr>
          <p:nvPr/>
        </p:nvSpPr>
        <p:spPr bwMode="auto">
          <a:xfrm>
            <a:off x="7720013" y="1189038"/>
            <a:ext cx="1354137" cy="457200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2400">
                <a:latin typeface="Arial" charset="0"/>
              </a:rPr>
              <a:t>Biomass</a:t>
            </a:r>
          </a:p>
        </p:txBody>
      </p:sp>
      <p:sp>
        <p:nvSpPr>
          <p:cNvPr id="24707" name="Rectangle 1355"/>
          <p:cNvSpPr>
            <a:spLocks noGrp="1" noChangeArrowheads="1"/>
          </p:cNvSpPr>
          <p:nvPr>
            <p:ph type="ctrTitle"/>
          </p:nvPr>
        </p:nvSpPr>
        <p:spPr>
          <a:xfrm>
            <a:off x="193675" y="76200"/>
            <a:ext cx="8715375" cy="1143000"/>
          </a:xfrm>
        </p:spPr>
        <p:txBody>
          <a:bodyPr/>
          <a:lstStyle/>
          <a:p>
            <a:pPr eaLnBrk="1" hangingPunct="1"/>
            <a:r>
              <a:rPr lang="en-US" sz="3200" smtClean="0">
                <a:effectLst/>
              </a:rPr>
              <a:t>LANDIS-II:  Forest Landscape Simulator</a:t>
            </a:r>
            <a:endParaRPr lang="en-US" smtClean="0">
              <a:effectLst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362" name="Rectangle 2"/>
          <p:cNvSpPr>
            <a:spLocks noGrp="1" noChangeArrowheads="1"/>
          </p:cNvSpPr>
          <p:nvPr>
            <p:ph type="title"/>
          </p:nvPr>
        </p:nvSpPr>
        <p:spPr>
          <a:xfrm>
            <a:off x="485775" y="336550"/>
            <a:ext cx="7772400" cy="609600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sz="2800" smtClean="0"/>
              <a:t>LANDIS-II</a:t>
            </a:r>
            <a:br>
              <a:rPr lang="en-US" sz="2800" smtClean="0"/>
            </a:br>
            <a:r>
              <a:rPr lang="en-US" sz="2800" smtClean="0"/>
              <a:t>Philosophy</a:t>
            </a:r>
          </a:p>
        </p:txBody>
      </p:sp>
      <p:sp>
        <p:nvSpPr>
          <p:cNvPr id="25603" name="Text Box 3"/>
          <p:cNvSpPr txBox="1">
            <a:spLocks noChangeArrowheads="1"/>
          </p:cNvSpPr>
          <p:nvPr/>
        </p:nvSpPr>
        <p:spPr bwMode="auto">
          <a:xfrm>
            <a:off x="706438" y="1420813"/>
            <a:ext cx="5165517" cy="41549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457200" indent="-457200">
              <a:spcBef>
                <a:spcPct val="0"/>
              </a:spcBef>
              <a:buClr>
                <a:srgbClr val="FFCC00"/>
              </a:buClr>
              <a:buSzPct val="70000"/>
              <a:buFont typeface="Wingdings" pitchFamily="2" charset="2"/>
              <a:buNone/>
            </a:pPr>
            <a:r>
              <a:rPr lang="en-US" sz="2400">
                <a:latin typeface="Gill Sans MT" pitchFamily="34" charset="0"/>
              </a:rPr>
              <a:t>What makes LANDIS-II unique?</a:t>
            </a:r>
          </a:p>
          <a:p>
            <a:pPr marL="457200" indent="-457200">
              <a:spcBef>
                <a:spcPct val="0"/>
              </a:spcBef>
              <a:buClr>
                <a:srgbClr val="FFCC00"/>
              </a:buClr>
              <a:buSzPct val="70000"/>
              <a:buFont typeface="Wingdings" pitchFamily="2" charset="2"/>
              <a:buNone/>
            </a:pPr>
            <a:endParaRPr lang="en-US" sz="2400">
              <a:latin typeface="Gill Sans MT" pitchFamily="34" charset="0"/>
            </a:endParaRPr>
          </a:p>
          <a:p>
            <a:pPr marL="457200" indent="-457200">
              <a:spcBef>
                <a:spcPct val="0"/>
              </a:spcBef>
              <a:buClr>
                <a:schemeClr val="bg1"/>
              </a:buClr>
              <a:buFont typeface="Wingdings" pitchFamily="2" charset="2"/>
              <a:buAutoNum type="arabicPeriod"/>
            </a:pPr>
            <a:r>
              <a:rPr lang="en-US" sz="2400">
                <a:latin typeface="Gill Sans MT" pitchFamily="34" charset="0"/>
              </a:rPr>
              <a:t>Driven by Life History Attributes</a:t>
            </a:r>
          </a:p>
          <a:p>
            <a:pPr marL="457200" indent="-457200">
              <a:spcBef>
                <a:spcPct val="0"/>
              </a:spcBef>
              <a:buClr>
                <a:schemeClr val="bg1"/>
              </a:buClr>
              <a:buFont typeface="Wingdings" pitchFamily="2" charset="2"/>
              <a:buAutoNum type="arabicPeriod"/>
            </a:pPr>
            <a:endParaRPr lang="en-US" sz="2400">
              <a:latin typeface="Gill Sans MT" pitchFamily="34" charset="0"/>
            </a:endParaRPr>
          </a:p>
          <a:p>
            <a:pPr marL="457200" indent="-457200">
              <a:spcBef>
                <a:spcPct val="0"/>
              </a:spcBef>
              <a:buClr>
                <a:schemeClr val="bg1"/>
              </a:buClr>
              <a:buFont typeface="Wingdings" pitchFamily="2" charset="2"/>
              <a:buAutoNum type="arabicPeriod"/>
            </a:pPr>
            <a:r>
              <a:rPr lang="en-US" sz="2400">
                <a:latin typeface="Gill Sans MT" pitchFamily="34" charset="0"/>
              </a:rPr>
              <a:t>Spatially Dynamic</a:t>
            </a:r>
          </a:p>
          <a:p>
            <a:pPr marL="457200" indent="-457200">
              <a:spcBef>
                <a:spcPct val="0"/>
              </a:spcBef>
              <a:buClr>
                <a:schemeClr val="bg1"/>
              </a:buClr>
              <a:buFont typeface="Wingdings" pitchFamily="2" charset="2"/>
              <a:buAutoNum type="arabicPeriod"/>
            </a:pPr>
            <a:endParaRPr lang="en-US" sz="2400">
              <a:latin typeface="Gill Sans MT" pitchFamily="34" charset="0"/>
            </a:endParaRPr>
          </a:p>
          <a:p>
            <a:pPr marL="457200" indent="-457200">
              <a:spcBef>
                <a:spcPct val="0"/>
              </a:spcBef>
              <a:buClr>
                <a:schemeClr val="bg1"/>
              </a:buClr>
              <a:buFont typeface="Wingdings" pitchFamily="2" charset="2"/>
              <a:buAutoNum type="arabicPeriod"/>
            </a:pPr>
            <a:r>
              <a:rPr lang="en-US" sz="2400">
                <a:latin typeface="Gill Sans MT" pitchFamily="34" charset="0"/>
              </a:rPr>
              <a:t>Simplification Through Homogeneity</a:t>
            </a:r>
          </a:p>
          <a:p>
            <a:pPr marL="457200" indent="-457200">
              <a:spcBef>
                <a:spcPct val="0"/>
              </a:spcBef>
              <a:buClr>
                <a:schemeClr val="bg1"/>
              </a:buClr>
              <a:buFont typeface="Wingdings" pitchFamily="2" charset="2"/>
              <a:buAutoNum type="arabicPeriod"/>
            </a:pPr>
            <a:endParaRPr lang="en-US" sz="2400">
              <a:latin typeface="Gill Sans MT" pitchFamily="34" charset="0"/>
            </a:endParaRPr>
          </a:p>
          <a:p>
            <a:pPr marL="457200" indent="-457200">
              <a:spcBef>
                <a:spcPct val="0"/>
              </a:spcBef>
              <a:buClr>
                <a:schemeClr val="bg1"/>
              </a:buClr>
              <a:buFont typeface="Wingdings" pitchFamily="2" charset="2"/>
              <a:buAutoNum type="arabicPeriod"/>
            </a:pPr>
            <a:r>
              <a:rPr lang="en-US" sz="2400">
                <a:latin typeface="Gill Sans MT" pitchFamily="34" charset="0"/>
              </a:rPr>
              <a:t>User Determined Complexity</a:t>
            </a:r>
          </a:p>
          <a:p>
            <a:pPr marL="457200" indent="-457200">
              <a:spcBef>
                <a:spcPct val="0"/>
              </a:spcBef>
              <a:buClr>
                <a:schemeClr val="bg1"/>
              </a:buClr>
              <a:buFont typeface="Wingdings" pitchFamily="2" charset="2"/>
              <a:buAutoNum type="arabicPeriod"/>
            </a:pPr>
            <a:endParaRPr lang="en-US" sz="2400">
              <a:latin typeface="Gill Sans MT" pitchFamily="34" charset="0"/>
            </a:endParaRPr>
          </a:p>
          <a:p>
            <a:pPr marL="457200" indent="-457200">
              <a:spcBef>
                <a:spcPct val="0"/>
              </a:spcBef>
              <a:buClr>
                <a:schemeClr val="bg1"/>
              </a:buClr>
              <a:buFont typeface="Wingdings" pitchFamily="2" charset="2"/>
              <a:buAutoNum type="arabicPeriod"/>
            </a:pPr>
            <a:r>
              <a:rPr lang="en-US" sz="2400">
                <a:latin typeface="Gill Sans MT" pitchFamily="34" charset="0"/>
              </a:rPr>
              <a:t>Fast Evolution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2"/>
          <p:cNvSpPr>
            <a:spLocks noGrp="1" noChangeArrowheads="1"/>
          </p:cNvSpPr>
          <p:nvPr>
            <p:ph type="title"/>
          </p:nvPr>
        </p:nvSpPr>
        <p:spPr>
          <a:xfrm>
            <a:off x="638175" y="346075"/>
            <a:ext cx="7772400" cy="661988"/>
          </a:xfrm>
        </p:spPr>
        <p:txBody>
          <a:bodyPr/>
          <a:lstStyle/>
          <a:p>
            <a:pPr eaLnBrk="1" hangingPunct="1">
              <a:defRPr/>
            </a:pPr>
            <a:r>
              <a:rPr lang="en-US" sz="2800" smtClean="0"/>
              <a:t>LANDIS-II Philosophy:  Homogeneity</a:t>
            </a:r>
          </a:p>
        </p:txBody>
      </p:sp>
      <p:sp>
        <p:nvSpPr>
          <p:cNvPr id="26627" name="Text Box 3"/>
          <p:cNvSpPr txBox="1">
            <a:spLocks noChangeArrowheads="1"/>
          </p:cNvSpPr>
          <p:nvPr/>
        </p:nvSpPr>
        <p:spPr bwMode="auto">
          <a:xfrm>
            <a:off x="708025" y="1274763"/>
            <a:ext cx="7697788" cy="1920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457200" indent="-457200">
              <a:spcBef>
                <a:spcPct val="0"/>
              </a:spcBef>
            </a:pPr>
            <a:r>
              <a:rPr lang="en-US">
                <a:latin typeface="Gill Sans MT" pitchFamily="34" charset="0"/>
              </a:rPr>
              <a:t>LANDIS assumes homogeneity at multiple scales:</a:t>
            </a:r>
          </a:p>
          <a:p>
            <a:pPr marL="457200" indent="-457200">
              <a:spcBef>
                <a:spcPct val="0"/>
              </a:spcBef>
            </a:pPr>
            <a:endParaRPr lang="en-US">
              <a:latin typeface="Gill Sans MT" pitchFamily="34" charset="0"/>
            </a:endParaRPr>
          </a:p>
          <a:p>
            <a:pPr marL="457200" indent="-457200">
              <a:spcBef>
                <a:spcPct val="0"/>
              </a:spcBef>
              <a:buFont typeface="Wingdings" pitchFamily="2" charset="2"/>
              <a:buChar char="§"/>
            </a:pPr>
            <a:r>
              <a:rPr lang="en-US">
                <a:latin typeface="Gill Sans MT" pitchFamily="34" charset="0"/>
              </a:rPr>
              <a:t>Sites = single cells</a:t>
            </a:r>
          </a:p>
          <a:p>
            <a:pPr marL="457200" indent="-457200">
              <a:spcBef>
                <a:spcPct val="0"/>
              </a:spcBef>
              <a:buFont typeface="Wingdings" pitchFamily="2" charset="2"/>
              <a:buChar char="§"/>
            </a:pPr>
            <a:endParaRPr lang="en-US">
              <a:latin typeface="Gill Sans MT" pitchFamily="34" charset="0"/>
            </a:endParaRPr>
          </a:p>
          <a:p>
            <a:pPr marL="457200" indent="-457200">
              <a:spcBef>
                <a:spcPct val="0"/>
              </a:spcBef>
              <a:buFont typeface="Wingdings" pitchFamily="2" charset="2"/>
              <a:buChar char="§"/>
            </a:pPr>
            <a:r>
              <a:rPr lang="en-US">
                <a:latin typeface="Gill Sans MT" pitchFamily="34" charset="0"/>
              </a:rPr>
              <a:t>Ecoregions = 1 or more cells, typically defined by climate and soils.  Need not be contiguous.</a:t>
            </a:r>
          </a:p>
        </p:txBody>
      </p:sp>
      <p:sp>
        <p:nvSpPr>
          <p:cNvPr id="26628" name="Rectangle 5"/>
          <p:cNvSpPr>
            <a:spLocks noChangeArrowheads="1"/>
          </p:cNvSpPr>
          <p:nvPr/>
        </p:nvSpPr>
        <p:spPr bwMode="auto">
          <a:xfrm>
            <a:off x="3941615" y="3365369"/>
            <a:ext cx="4906334" cy="326231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6629" name="Group 6"/>
          <p:cNvGrpSpPr>
            <a:grpSpLocks/>
          </p:cNvGrpSpPr>
          <p:nvPr/>
        </p:nvGrpSpPr>
        <p:grpSpPr bwMode="auto">
          <a:xfrm>
            <a:off x="4199269" y="4072600"/>
            <a:ext cx="2036763" cy="2108200"/>
            <a:chOff x="483" y="672"/>
            <a:chExt cx="1283" cy="1328"/>
          </a:xfrm>
        </p:grpSpPr>
        <p:sp>
          <p:nvSpPr>
            <p:cNvPr id="26643" name="Rectangle 7"/>
            <p:cNvSpPr>
              <a:spLocks noChangeArrowheads="1"/>
            </p:cNvSpPr>
            <p:nvPr/>
          </p:nvSpPr>
          <p:spPr bwMode="auto">
            <a:xfrm>
              <a:off x="483" y="672"/>
              <a:ext cx="1283" cy="132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644" name="Rectangle 8"/>
            <p:cNvSpPr>
              <a:spLocks noChangeArrowheads="1"/>
            </p:cNvSpPr>
            <p:nvPr/>
          </p:nvSpPr>
          <p:spPr bwMode="auto">
            <a:xfrm>
              <a:off x="487" y="672"/>
              <a:ext cx="75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645" name="Rectangle 9"/>
            <p:cNvSpPr>
              <a:spLocks noChangeArrowheads="1"/>
            </p:cNvSpPr>
            <p:nvPr/>
          </p:nvSpPr>
          <p:spPr bwMode="auto">
            <a:xfrm>
              <a:off x="562" y="672"/>
              <a:ext cx="74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646" name="Rectangle 10"/>
            <p:cNvSpPr>
              <a:spLocks noChangeArrowheads="1"/>
            </p:cNvSpPr>
            <p:nvPr/>
          </p:nvSpPr>
          <p:spPr bwMode="auto">
            <a:xfrm>
              <a:off x="636" y="672"/>
              <a:ext cx="75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647" name="Rectangle 11"/>
            <p:cNvSpPr>
              <a:spLocks noChangeArrowheads="1"/>
            </p:cNvSpPr>
            <p:nvPr/>
          </p:nvSpPr>
          <p:spPr bwMode="auto">
            <a:xfrm>
              <a:off x="711" y="672"/>
              <a:ext cx="76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648" name="Rectangle 12"/>
            <p:cNvSpPr>
              <a:spLocks noChangeArrowheads="1"/>
            </p:cNvSpPr>
            <p:nvPr/>
          </p:nvSpPr>
          <p:spPr bwMode="auto">
            <a:xfrm>
              <a:off x="787" y="672"/>
              <a:ext cx="75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649" name="Rectangle 13"/>
            <p:cNvSpPr>
              <a:spLocks noChangeArrowheads="1"/>
            </p:cNvSpPr>
            <p:nvPr/>
          </p:nvSpPr>
          <p:spPr bwMode="auto">
            <a:xfrm>
              <a:off x="862" y="672"/>
              <a:ext cx="76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650" name="Rectangle 14"/>
            <p:cNvSpPr>
              <a:spLocks noChangeArrowheads="1"/>
            </p:cNvSpPr>
            <p:nvPr/>
          </p:nvSpPr>
          <p:spPr bwMode="auto">
            <a:xfrm>
              <a:off x="938" y="672"/>
              <a:ext cx="75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651" name="Rectangle 15"/>
            <p:cNvSpPr>
              <a:spLocks noChangeArrowheads="1"/>
            </p:cNvSpPr>
            <p:nvPr/>
          </p:nvSpPr>
          <p:spPr bwMode="auto">
            <a:xfrm>
              <a:off x="1013" y="672"/>
              <a:ext cx="76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652" name="Rectangle 16"/>
            <p:cNvSpPr>
              <a:spLocks noChangeArrowheads="1"/>
            </p:cNvSpPr>
            <p:nvPr/>
          </p:nvSpPr>
          <p:spPr bwMode="auto">
            <a:xfrm>
              <a:off x="1089" y="672"/>
              <a:ext cx="75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653" name="Rectangle 17"/>
            <p:cNvSpPr>
              <a:spLocks noChangeArrowheads="1"/>
            </p:cNvSpPr>
            <p:nvPr/>
          </p:nvSpPr>
          <p:spPr bwMode="auto">
            <a:xfrm>
              <a:off x="1164" y="672"/>
              <a:ext cx="76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654" name="Rectangle 18"/>
            <p:cNvSpPr>
              <a:spLocks noChangeArrowheads="1"/>
            </p:cNvSpPr>
            <p:nvPr/>
          </p:nvSpPr>
          <p:spPr bwMode="auto">
            <a:xfrm>
              <a:off x="1240" y="672"/>
              <a:ext cx="75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655" name="Rectangle 19"/>
            <p:cNvSpPr>
              <a:spLocks noChangeArrowheads="1"/>
            </p:cNvSpPr>
            <p:nvPr/>
          </p:nvSpPr>
          <p:spPr bwMode="auto">
            <a:xfrm>
              <a:off x="1315" y="672"/>
              <a:ext cx="74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656" name="Rectangle 20"/>
            <p:cNvSpPr>
              <a:spLocks noChangeArrowheads="1"/>
            </p:cNvSpPr>
            <p:nvPr/>
          </p:nvSpPr>
          <p:spPr bwMode="auto">
            <a:xfrm>
              <a:off x="1389" y="672"/>
              <a:ext cx="75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657" name="Rectangle 21"/>
            <p:cNvSpPr>
              <a:spLocks noChangeArrowheads="1"/>
            </p:cNvSpPr>
            <p:nvPr/>
          </p:nvSpPr>
          <p:spPr bwMode="auto">
            <a:xfrm>
              <a:off x="1464" y="672"/>
              <a:ext cx="76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658" name="Rectangle 22"/>
            <p:cNvSpPr>
              <a:spLocks noChangeArrowheads="1"/>
            </p:cNvSpPr>
            <p:nvPr/>
          </p:nvSpPr>
          <p:spPr bwMode="auto">
            <a:xfrm>
              <a:off x="1540" y="672"/>
              <a:ext cx="75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659" name="Rectangle 23"/>
            <p:cNvSpPr>
              <a:spLocks noChangeArrowheads="1"/>
            </p:cNvSpPr>
            <p:nvPr/>
          </p:nvSpPr>
          <p:spPr bwMode="auto">
            <a:xfrm>
              <a:off x="1615" y="672"/>
              <a:ext cx="76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660" name="Rectangle 24"/>
            <p:cNvSpPr>
              <a:spLocks noChangeArrowheads="1"/>
            </p:cNvSpPr>
            <p:nvPr/>
          </p:nvSpPr>
          <p:spPr bwMode="auto">
            <a:xfrm>
              <a:off x="1691" y="672"/>
              <a:ext cx="75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661" name="Rectangle 25"/>
            <p:cNvSpPr>
              <a:spLocks noChangeArrowheads="1"/>
            </p:cNvSpPr>
            <p:nvPr/>
          </p:nvSpPr>
          <p:spPr bwMode="auto">
            <a:xfrm>
              <a:off x="487" y="754"/>
              <a:ext cx="75" cy="85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662" name="Rectangle 26"/>
            <p:cNvSpPr>
              <a:spLocks noChangeArrowheads="1"/>
            </p:cNvSpPr>
            <p:nvPr/>
          </p:nvSpPr>
          <p:spPr bwMode="auto">
            <a:xfrm>
              <a:off x="562" y="754"/>
              <a:ext cx="74" cy="85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663" name="Rectangle 27"/>
            <p:cNvSpPr>
              <a:spLocks noChangeArrowheads="1"/>
            </p:cNvSpPr>
            <p:nvPr/>
          </p:nvSpPr>
          <p:spPr bwMode="auto">
            <a:xfrm>
              <a:off x="636" y="754"/>
              <a:ext cx="75" cy="85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664" name="Rectangle 28"/>
            <p:cNvSpPr>
              <a:spLocks noChangeArrowheads="1"/>
            </p:cNvSpPr>
            <p:nvPr/>
          </p:nvSpPr>
          <p:spPr bwMode="auto">
            <a:xfrm>
              <a:off x="711" y="754"/>
              <a:ext cx="76" cy="85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665" name="Rectangle 29"/>
            <p:cNvSpPr>
              <a:spLocks noChangeArrowheads="1"/>
            </p:cNvSpPr>
            <p:nvPr/>
          </p:nvSpPr>
          <p:spPr bwMode="auto">
            <a:xfrm>
              <a:off x="787" y="754"/>
              <a:ext cx="75" cy="85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666" name="Rectangle 30"/>
            <p:cNvSpPr>
              <a:spLocks noChangeArrowheads="1"/>
            </p:cNvSpPr>
            <p:nvPr/>
          </p:nvSpPr>
          <p:spPr bwMode="auto">
            <a:xfrm>
              <a:off x="862" y="754"/>
              <a:ext cx="76" cy="85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667" name="Rectangle 31"/>
            <p:cNvSpPr>
              <a:spLocks noChangeArrowheads="1"/>
            </p:cNvSpPr>
            <p:nvPr/>
          </p:nvSpPr>
          <p:spPr bwMode="auto">
            <a:xfrm>
              <a:off x="938" y="754"/>
              <a:ext cx="75" cy="85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668" name="Rectangle 32"/>
            <p:cNvSpPr>
              <a:spLocks noChangeArrowheads="1"/>
            </p:cNvSpPr>
            <p:nvPr/>
          </p:nvSpPr>
          <p:spPr bwMode="auto">
            <a:xfrm>
              <a:off x="1013" y="754"/>
              <a:ext cx="76" cy="85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669" name="Rectangle 33"/>
            <p:cNvSpPr>
              <a:spLocks noChangeArrowheads="1"/>
            </p:cNvSpPr>
            <p:nvPr/>
          </p:nvSpPr>
          <p:spPr bwMode="auto">
            <a:xfrm>
              <a:off x="1089" y="754"/>
              <a:ext cx="75" cy="85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670" name="Rectangle 34"/>
            <p:cNvSpPr>
              <a:spLocks noChangeArrowheads="1"/>
            </p:cNvSpPr>
            <p:nvPr/>
          </p:nvSpPr>
          <p:spPr bwMode="auto">
            <a:xfrm>
              <a:off x="1164" y="754"/>
              <a:ext cx="76" cy="85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671" name="Rectangle 35"/>
            <p:cNvSpPr>
              <a:spLocks noChangeArrowheads="1"/>
            </p:cNvSpPr>
            <p:nvPr/>
          </p:nvSpPr>
          <p:spPr bwMode="auto">
            <a:xfrm>
              <a:off x="1240" y="754"/>
              <a:ext cx="75" cy="85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672" name="Rectangle 36"/>
            <p:cNvSpPr>
              <a:spLocks noChangeArrowheads="1"/>
            </p:cNvSpPr>
            <p:nvPr/>
          </p:nvSpPr>
          <p:spPr bwMode="auto">
            <a:xfrm>
              <a:off x="1315" y="754"/>
              <a:ext cx="74" cy="85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673" name="Rectangle 37"/>
            <p:cNvSpPr>
              <a:spLocks noChangeArrowheads="1"/>
            </p:cNvSpPr>
            <p:nvPr/>
          </p:nvSpPr>
          <p:spPr bwMode="auto">
            <a:xfrm>
              <a:off x="1389" y="754"/>
              <a:ext cx="75" cy="85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674" name="Rectangle 38"/>
            <p:cNvSpPr>
              <a:spLocks noChangeArrowheads="1"/>
            </p:cNvSpPr>
            <p:nvPr/>
          </p:nvSpPr>
          <p:spPr bwMode="auto">
            <a:xfrm>
              <a:off x="1464" y="754"/>
              <a:ext cx="76" cy="85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675" name="Rectangle 39"/>
            <p:cNvSpPr>
              <a:spLocks noChangeArrowheads="1"/>
            </p:cNvSpPr>
            <p:nvPr/>
          </p:nvSpPr>
          <p:spPr bwMode="auto">
            <a:xfrm>
              <a:off x="1540" y="754"/>
              <a:ext cx="75" cy="85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676" name="Rectangle 40"/>
            <p:cNvSpPr>
              <a:spLocks noChangeArrowheads="1"/>
            </p:cNvSpPr>
            <p:nvPr/>
          </p:nvSpPr>
          <p:spPr bwMode="auto">
            <a:xfrm>
              <a:off x="1615" y="754"/>
              <a:ext cx="76" cy="85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677" name="Rectangle 41"/>
            <p:cNvSpPr>
              <a:spLocks noChangeArrowheads="1"/>
            </p:cNvSpPr>
            <p:nvPr/>
          </p:nvSpPr>
          <p:spPr bwMode="auto">
            <a:xfrm>
              <a:off x="1691" y="754"/>
              <a:ext cx="75" cy="85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678" name="Rectangle 42"/>
            <p:cNvSpPr>
              <a:spLocks noChangeArrowheads="1"/>
            </p:cNvSpPr>
            <p:nvPr/>
          </p:nvSpPr>
          <p:spPr bwMode="auto">
            <a:xfrm>
              <a:off x="487" y="839"/>
              <a:ext cx="75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679" name="Rectangle 43"/>
            <p:cNvSpPr>
              <a:spLocks noChangeArrowheads="1"/>
            </p:cNvSpPr>
            <p:nvPr/>
          </p:nvSpPr>
          <p:spPr bwMode="auto">
            <a:xfrm>
              <a:off x="562" y="839"/>
              <a:ext cx="74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680" name="Rectangle 44"/>
            <p:cNvSpPr>
              <a:spLocks noChangeArrowheads="1"/>
            </p:cNvSpPr>
            <p:nvPr/>
          </p:nvSpPr>
          <p:spPr bwMode="auto">
            <a:xfrm>
              <a:off x="636" y="839"/>
              <a:ext cx="75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681" name="Rectangle 45"/>
            <p:cNvSpPr>
              <a:spLocks noChangeArrowheads="1"/>
            </p:cNvSpPr>
            <p:nvPr/>
          </p:nvSpPr>
          <p:spPr bwMode="auto">
            <a:xfrm>
              <a:off x="711" y="839"/>
              <a:ext cx="76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682" name="Rectangle 46"/>
            <p:cNvSpPr>
              <a:spLocks noChangeArrowheads="1"/>
            </p:cNvSpPr>
            <p:nvPr/>
          </p:nvSpPr>
          <p:spPr bwMode="auto">
            <a:xfrm>
              <a:off x="787" y="839"/>
              <a:ext cx="75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683" name="Rectangle 47"/>
            <p:cNvSpPr>
              <a:spLocks noChangeArrowheads="1"/>
            </p:cNvSpPr>
            <p:nvPr/>
          </p:nvSpPr>
          <p:spPr bwMode="auto">
            <a:xfrm>
              <a:off x="862" y="839"/>
              <a:ext cx="76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684" name="Rectangle 48"/>
            <p:cNvSpPr>
              <a:spLocks noChangeArrowheads="1"/>
            </p:cNvSpPr>
            <p:nvPr/>
          </p:nvSpPr>
          <p:spPr bwMode="auto">
            <a:xfrm>
              <a:off x="938" y="839"/>
              <a:ext cx="75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685" name="Rectangle 49"/>
            <p:cNvSpPr>
              <a:spLocks noChangeArrowheads="1"/>
            </p:cNvSpPr>
            <p:nvPr/>
          </p:nvSpPr>
          <p:spPr bwMode="auto">
            <a:xfrm>
              <a:off x="1013" y="839"/>
              <a:ext cx="76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686" name="Rectangle 50"/>
            <p:cNvSpPr>
              <a:spLocks noChangeArrowheads="1"/>
            </p:cNvSpPr>
            <p:nvPr/>
          </p:nvSpPr>
          <p:spPr bwMode="auto">
            <a:xfrm>
              <a:off x="1089" y="839"/>
              <a:ext cx="75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687" name="Rectangle 51"/>
            <p:cNvSpPr>
              <a:spLocks noChangeArrowheads="1"/>
            </p:cNvSpPr>
            <p:nvPr/>
          </p:nvSpPr>
          <p:spPr bwMode="auto">
            <a:xfrm>
              <a:off x="1164" y="839"/>
              <a:ext cx="76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688" name="Rectangle 52"/>
            <p:cNvSpPr>
              <a:spLocks noChangeArrowheads="1"/>
            </p:cNvSpPr>
            <p:nvPr/>
          </p:nvSpPr>
          <p:spPr bwMode="auto">
            <a:xfrm>
              <a:off x="1240" y="839"/>
              <a:ext cx="75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689" name="Rectangle 53"/>
            <p:cNvSpPr>
              <a:spLocks noChangeArrowheads="1"/>
            </p:cNvSpPr>
            <p:nvPr/>
          </p:nvSpPr>
          <p:spPr bwMode="auto">
            <a:xfrm>
              <a:off x="1315" y="839"/>
              <a:ext cx="74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690" name="Rectangle 54"/>
            <p:cNvSpPr>
              <a:spLocks noChangeArrowheads="1"/>
            </p:cNvSpPr>
            <p:nvPr/>
          </p:nvSpPr>
          <p:spPr bwMode="auto">
            <a:xfrm>
              <a:off x="1389" y="839"/>
              <a:ext cx="75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691" name="Rectangle 55"/>
            <p:cNvSpPr>
              <a:spLocks noChangeArrowheads="1"/>
            </p:cNvSpPr>
            <p:nvPr/>
          </p:nvSpPr>
          <p:spPr bwMode="auto">
            <a:xfrm>
              <a:off x="1464" y="839"/>
              <a:ext cx="76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692" name="Rectangle 56"/>
            <p:cNvSpPr>
              <a:spLocks noChangeArrowheads="1"/>
            </p:cNvSpPr>
            <p:nvPr/>
          </p:nvSpPr>
          <p:spPr bwMode="auto">
            <a:xfrm>
              <a:off x="1540" y="839"/>
              <a:ext cx="75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693" name="Rectangle 57"/>
            <p:cNvSpPr>
              <a:spLocks noChangeArrowheads="1"/>
            </p:cNvSpPr>
            <p:nvPr/>
          </p:nvSpPr>
          <p:spPr bwMode="auto">
            <a:xfrm>
              <a:off x="1615" y="839"/>
              <a:ext cx="76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694" name="Rectangle 58"/>
            <p:cNvSpPr>
              <a:spLocks noChangeArrowheads="1"/>
            </p:cNvSpPr>
            <p:nvPr/>
          </p:nvSpPr>
          <p:spPr bwMode="auto">
            <a:xfrm>
              <a:off x="1691" y="839"/>
              <a:ext cx="75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695" name="Rectangle 59"/>
            <p:cNvSpPr>
              <a:spLocks noChangeArrowheads="1"/>
            </p:cNvSpPr>
            <p:nvPr/>
          </p:nvSpPr>
          <p:spPr bwMode="auto">
            <a:xfrm>
              <a:off x="487" y="921"/>
              <a:ext cx="75" cy="84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696" name="Rectangle 60"/>
            <p:cNvSpPr>
              <a:spLocks noChangeArrowheads="1"/>
            </p:cNvSpPr>
            <p:nvPr/>
          </p:nvSpPr>
          <p:spPr bwMode="auto">
            <a:xfrm>
              <a:off x="562" y="921"/>
              <a:ext cx="74" cy="84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697" name="Rectangle 61"/>
            <p:cNvSpPr>
              <a:spLocks noChangeArrowheads="1"/>
            </p:cNvSpPr>
            <p:nvPr/>
          </p:nvSpPr>
          <p:spPr bwMode="auto">
            <a:xfrm>
              <a:off x="636" y="921"/>
              <a:ext cx="75" cy="84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698" name="Rectangle 62"/>
            <p:cNvSpPr>
              <a:spLocks noChangeArrowheads="1"/>
            </p:cNvSpPr>
            <p:nvPr/>
          </p:nvSpPr>
          <p:spPr bwMode="auto">
            <a:xfrm>
              <a:off x="711" y="921"/>
              <a:ext cx="76" cy="84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699" name="Rectangle 63"/>
            <p:cNvSpPr>
              <a:spLocks noChangeArrowheads="1"/>
            </p:cNvSpPr>
            <p:nvPr/>
          </p:nvSpPr>
          <p:spPr bwMode="auto">
            <a:xfrm>
              <a:off x="787" y="921"/>
              <a:ext cx="75" cy="84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700" name="Rectangle 64"/>
            <p:cNvSpPr>
              <a:spLocks noChangeArrowheads="1"/>
            </p:cNvSpPr>
            <p:nvPr/>
          </p:nvSpPr>
          <p:spPr bwMode="auto">
            <a:xfrm>
              <a:off x="862" y="921"/>
              <a:ext cx="76" cy="84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701" name="Rectangle 65"/>
            <p:cNvSpPr>
              <a:spLocks noChangeArrowheads="1"/>
            </p:cNvSpPr>
            <p:nvPr/>
          </p:nvSpPr>
          <p:spPr bwMode="auto">
            <a:xfrm>
              <a:off x="938" y="921"/>
              <a:ext cx="75" cy="84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702" name="Rectangle 66"/>
            <p:cNvSpPr>
              <a:spLocks noChangeArrowheads="1"/>
            </p:cNvSpPr>
            <p:nvPr/>
          </p:nvSpPr>
          <p:spPr bwMode="auto">
            <a:xfrm>
              <a:off x="1013" y="921"/>
              <a:ext cx="76" cy="84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703" name="Rectangle 67"/>
            <p:cNvSpPr>
              <a:spLocks noChangeArrowheads="1"/>
            </p:cNvSpPr>
            <p:nvPr/>
          </p:nvSpPr>
          <p:spPr bwMode="auto">
            <a:xfrm>
              <a:off x="1089" y="921"/>
              <a:ext cx="75" cy="84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704" name="Rectangle 68"/>
            <p:cNvSpPr>
              <a:spLocks noChangeArrowheads="1"/>
            </p:cNvSpPr>
            <p:nvPr/>
          </p:nvSpPr>
          <p:spPr bwMode="auto">
            <a:xfrm>
              <a:off x="1164" y="921"/>
              <a:ext cx="76" cy="84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705" name="Rectangle 69"/>
            <p:cNvSpPr>
              <a:spLocks noChangeArrowheads="1"/>
            </p:cNvSpPr>
            <p:nvPr/>
          </p:nvSpPr>
          <p:spPr bwMode="auto">
            <a:xfrm>
              <a:off x="1240" y="921"/>
              <a:ext cx="75" cy="84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706" name="Rectangle 70"/>
            <p:cNvSpPr>
              <a:spLocks noChangeArrowheads="1"/>
            </p:cNvSpPr>
            <p:nvPr/>
          </p:nvSpPr>
          <p:spPr bwMode="auto">
            <a:xfrm>
              <a:off x="1315" y="921"/>
              <a:ext cx="74" cy="84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707" name="Rectangle 71"/>
            <p:cNvSpPr>
              <a:spLocks noChangeArrowheads="1"/>
            </p:cNvSpPr>
            <p:nvPr/>
          </p:nvSpPr>
          <p:spPr bwMode="auto">
            <a:xfrm>
              <a:off x="1389" y="921"/>
              <a:ext cx="75" cy="84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708" name="Rectangle 72"/>
            <p:cNvSpPr>
              <a:spLocks noChangeArrowheads="1"/>
            </p:cNvSpPr>
            <p:nvPr/>
          </p:nvSpPr>
          <p:spPr bwMode="auto">
            <a:xfrm>
              <a:off x="1464" y="921"/>
              <a:ext cx="76" cy="84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709" name="Rectangle 73"/>
            <p:cNvSpPr>
              <a:spLocks noChangeArrowheads="1"/>
            </p:cNvSpPr>
            <p:nvPr/>
          </p:nvSpPr>
          <p:spPr bwMode="auto">
            <a:xfrm>
              <a:off x="1540" y="921"/>
              <a:ext cx="75" cy="84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710" name="Rectangle 74"/>
            <p:cNvSpPr>
              <a:spLocks noChangeArrowheads="1"/>
            </p:cNvSpPr>
            <p:nvPr/>
          </p:nvSpPr>
          <p:spPr bwMode="auto">
            <a:xfrm>
              <a:off x="1615" y="921"/>
              <a:ext cx="76" cy="84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711" name="Rectangle 75"/>
            <p:cNvSpPr>
              <a:spLocks noChangeArrowheads="1"/>
            </p:cNvSpPr>
            <p:nvPr/>
          </p:nvSpPr>
          <p:spPr bwMode="auto">
            <a:xfrm>
              <a:off x="1691" y="921"/>
              <a:ext cx="75" cy="84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712" name="Rectangle 76"/>
            <p:cNvSpPr>
              <a:spLocks noChangeArrowheads="1"/>
            </p:cNvSpPr>
            <p:nvPr/>
          </p:nvSpPr>
          <p:spPr bwMode="auto">
            <a:xfrm>
              <a:off x="487" y="1005"/>
              <a:ext cx="75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713" name="Rectangle 77"/>
            <p:cNvSpPr>
              <a:spLocks noChangeArrowheads="1"/>
            </p:cNvSpPr>
            <p:nvPr/>
          </p:nvSpPr>
          <p:spPr bwMode="auto">
            <a:xfrm>
              <a:off x="562" y="1005"/>
              <a:ext cx="74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714" name="Rectangle 78"/>
            <p:cNvSpPr>
              <a:spLocks noChangeArrowheads="1"/>
            </p:cNvSpPr>
            <p:nvPr/>
          </p:nvSpPr>
          <p:spPr bwMode="auto">
            <a:xfrm>
              <a:off x="636" y="1005"/>
              <a:ext cx="75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715" name="Rectangle 79"/>
            <p:cNvSpPr>
              <a:spLocks noChangeArrowheads="1"/>
            </p:cNvSpPr>
            <p:nvPr/>
          </p:nvSpPr>
          <p:spPr bwMode="auto">
            <a:xfrm>
              <a:off x="711" y="1005"/>
              <a:ext cx="76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716" name="Rectangle 80"/>
            <p:cNvSpPr>
              <a:spLocks noChangeArrowheads="1"/>
            </p:cNvSpPr>
            <p:nvPr/>
          </p:nvSpPr>
          <p:spPr bwMode="auto">
            <a:xfrm>
              <a:off x="787" y="1005"/>
              <a:ext cx="75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717" name="Rectangle 81"/>
            <p:cNvSpPr>
              <a:spLocks noChangeArrowheads="1"/>
            </p:cNvSpPr>
            <p:nvPr/>
          </p:nvSpPr>
          <p:spPr bwMode="auto">
            <a:xfrm>
              <a:off x="862" y="1005"/>
              <a:ext cx="76" cy="82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718" name="Rectangle 82"/>
            <p:cNvSpPr>
              <a:spLocks noChangeArrowheads="1"/>
            </p:cNvSpPr>
            <p:nvPr/>
          </p:nvSpPr>
          <p:spPr bwMode="auto">
            <a:xfrm>
              <a:off x="938" y="1005"/>
              <a:ext cx="75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719" name="Rectangle 83"/>
            <p:cNvSpPr>
              <a:spLocks noChangeArrowheads="1"/>
            </p:cNvSpPr>
            <p:nvPr/>
          </p:nvSpPr>
          <p:spPr bwMode="auto">
            <a:xfrm>
              <a:off x="1013" y="1005"/>
              <a:ext cx="76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720" name="Rectangle 84"/>
            <p:cNvSpPr>
              <a:spLocks noChangeArrowheads="1"/>
            </p:cNvSpPr>
            <p:nvPr/>
          </p:nvSpPr>
          <p:spPr bwMode="auto">
            <a:xfrm>
              <a:off x="1089" y="1005"/>
              <a:ext cx="75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721" name="Rectangle 85"/>
            <p:cNvSpPr>
              <a:spLocks noChangeArrowheads="1"/>
            </p:cNvSpPr>
            <p:nvPr/>
          </p:nvSpPr>
          <p:spPr bwMode="auto">
            <a:xfrm>
              <a:off x="1164" y="1005"/>
              <a:ext cx="76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722" name="Rectangle 86"/>
            <p:cNvSpPr>
              <a:spLocks noChangeArrowheads="1"/>
            </p:cNvSpPr>
            <p:nvPr/>
          </p:nvSpPr>
          <p:spPr bwMode="auto">
            <a:xfrm>
              <a:off x="1240" y="1005"/>
              <a:ext cx="75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723" name="Rectangle 87"/>
            <p:cNvSpPr>
              <a:spLocks noChangeArrowheads="1"/>
            </p:cNvSpPr>
            <p:nvPr/>
          </p:nvSpPr>
          <p:spPr bwMode="auto">
            <a:xfrm>
              <a:off x="1315" y="1005"/>
              <a:ext cx="74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724" name="Rectangle 88"/>
            <p:cNvSpPr>
              <a:spLocks noChangeArrowheads="1"/>
            </p:cNvSpPr>
            <p:nvPr/>
          </p:nvSpPr>
          <p:spPr bwMode="auto">
            <a:xfrm>
              <a:off x="1389" y="1005"/>
              <a:ext cx="75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725" name="Rectangle 89"/>
            <p:cNvSpPr>
              <a:spLocks noChangeArrowheads="1"/>
            </p:cNvSpPr>
            <p:nvPr/>
          </p:nvSpPr>
          <p:spPr bwMode="auto">
            <a:xfrm>
              <a:off x="1464" y="1005"/>
              <a:ext cx="76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726" name="Rectangle 90"/>
            <p:cNvSpPr>
              <a:spLocks noChangeArrowheads="1"/>
            </p:cNvSpPr>
            <p:nvPr/>
          </p:nvSpPr>
          <p:spPr bwMode="auto">
            <a:xfrm>
              <a:off x="1540" y="1005"/>
              <a:ext cx="75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727" name="Rectangle 91"/>
            <p:cNvSpPr>
              <a:spLocks noChangeArrowheads="1"/>
            </p:cNvSpPr>
            <p:nvPr/>
          </p:nvSpPr>
          <p:spPr bwMode="auto">
            <a:xfrm>
              <a:off x="1615" y="1005"/>
              <a:ext cx="76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728" name="Rectangle 92"/>
            <p:cNvSpPr>
              <a:spLocks noChangeArrowheads="1"/>
            </p:cNvSpPr>
            <p:nvPr/>
          </p:nvSpPr>
          <p:spPr bwMode="auto">
            <a:xfrm>
              <a:off x="1691" y="1005"/>
              <a:ext cx="75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729" name="Rectangle 93"/>
            <p:cNvSpPr>
              <a:spLocks noChangeArrowheads="1"/>
            </p:cNvSpPr>
            <p:nvPr/>
          </p:nvSpPr>
          <p:spPr bwMode="auto">
            <a:xfrm>
              <a:off x="487" y="1087"/>
              <a:ext cx="75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730" name="Rectangle 94"/>
            <p:cNvSpPr>
              <a:spLocks noChangeArrowheads="1"/>
            </p:cNvSpPr>
            <p:nvPr/>
          </p:nvSpPr>
          <p:spPr bwMode="auto">
            <a:xfrm>
              <a:off x="562" y="1087"/>
              <a:ext cx="74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731" name="Rectangle 95"/>
            <p:cNvSpPr>
              <a:spLocks noChangeArrowheads="1"/>
            </p:cNvSpPr>
            <p:nvPr/>
          </p:nvSpPr>
          <p:spPr bwMode="auto">
            <a:xfrm>
              <a:off x="636" y="1087"/>
              <a:ext cx="75" cy="82"/>
            </a:xfrm>
            <a:prstGeom prst="rect">
              <a:avLst/>
            </a:prstGeom>
            <a:solidFill>
              <a:srgbClr val="33CC33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732" name="Rectangle 96"/>
            <p:cNvSpPr>
              <a:spLocks noChangeArrowheads="1"/>
            </p:cNvSpPr>
            <p:nvPr/>
          </p:nvSpPr>
          <p:spPr bwMode="auto">
            <a:xfrm>
              <a:off x="711" y="1087"/>
              <a:ext cx="76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733" name="Rectangle 97"/>
            <p:cNvSpPr>
              <a:spLocks noChangeArrowheads="1"/>
            </p:cNvSpPr>
            <p:nvPr/>
          </p:nvSpPr>
          <p:spPr bwMode="auto">
            <a:xfrm>
              <a:off x="787" y="1087"/>
              <a:ext cx="75" cy="82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734" name="Rectangle 98"/>
            <p:cNvSpPr>
              <a:spLocks noChangeArrowheads="1"/>
            </p:cNvSpPr>
            <p:nvPr/>
          </p:nvSpPr>
          <p:spPr bwMode="auto">
            <a:xfrm>
              <a:off x="862" y="1087"/>
              <a:ext cx="76" cy="82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735" name="Rectangle 99"/>
            <p:cNvSpPr>
              <a:spLocks noChangeArrowheads="1"/>
            </p:cNvSpPr>
            <p:nvPr/>
          </p:nvSpPr>
          <p:spPr bwMode="auto">
            <a:xfrm>
              <a:off x="938" y="1087"/>
              <a:ext cx="75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736" name="Rectangle 100"/>
            <p:cNvSpPr>
              <a:spLocks noChangeArrowheads="1"/>
            </p:cNvSpPr>
            <p:nvPr/>
          </p:nvSpPr>
          <p:spPr bwMode="auto">
            <a:xfrm>
              <a:off x="1013" y="1087"/>
              <a:ext cx="76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737" name="Rectangle 101"/>
            <p:cNvSpPr>
              <a:spLocks noChangeArrowheads="1"/>
            </p:cNvSpPr>
            <p:nvPr/>
          </p:nvSpPr>
          <p:spPr bwMode="auto">
            <a:xfrm>
              <a:off x="1089" y="1087"/>
              <a:ext cx="75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738" name="Rectangle 102"/>
            <p:cNvSpPr>
              <a:spLocks noChangeArrowheads="1"/>
            </p:cNvSpPr>
            <p:nvPr/>
          </p:nvSpPr>
          <p:spPr bwMode="auto">
            <a:xfrm>
              <a:off x="1164" y="1087"/>
              <a:ext cx="76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739" name="Rectangle 103"/>
            <p:cNvSpPr>
              <a:spLocks noChangeArrowheads="1"/>
            </p:cNvSpPr>
            <p:nvPr/>
          </p:nvSpPr>
          <p:spPr bwMode="auto">
            <a:xfrm>
              <a:off x="1240" y="1087"/>
              <a:ext cx="75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740" name="Rectangle 104"/>
            <p:cNvSpPr>
              <a:spLocks noChangeArrowheads="1"/>
            </p:cNvSpPr>
            <p:nvPr/>
          </p:nvSpPr>
          <p:spPr bwMode="auto">
            <a:xfrm>
              <a:off x="1315" y="1087"/>
              <a:ext cx="74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741" name="Rectangle 105"/>
            <p:cNvSpPr>
              <a:spLocks noChangeArrowheads="1"/>
            </p:cNvSpPr>
            <p:nvPr/>
          </p:nvSpPr>
          <p:spPr bwMode="auto">
            <a:xfrm>
              <a:off x="1389" y="1087"/>
              <a:ext cx="75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742" name="Rectangle 106"/>
            <p:cNvSpPr>
              <a:spLocks noChangeArrowheads="1"/>
            </p:cNvSpPr>
            <p:nvPr/>
          </p:nvSpPr>
          <p:spPr bwMode="auto">
            <a:xfrm>
              <a:off x="1464" y="1087"/>
              <a:ext cx="76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743" name="Rectangle 107"/>
            <p:cNvSpPr>
              <a:spLocks noChangeArrowheads="1"/>
            </p:cNvSpPr>
            <p:nvPr/>
          </p:nvSpPr>
          <p:spPr bwMode="auto">
            <a:xfrm>
              <a:off x="1540" y="1087"/>
              <a:ext cx="75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744" name="Rectangle 108"/>
            <p:cNvSpPr>
              <a:spLocks noChangeArrowheads="1"/>
            </p:cNvSpPr>
            <p:nvPr/>
          </p:nvSpPr>
          <p:spPr bwMode="auto">
            <a:xfrm>
              <a:off x="1615" y="1087"/>
              <a:ext cx="76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745" name="Rectangle 109"/>
            <p:cNvSpPr>
              <a:spLocks noChangeArrowheads="1"/>
            </p:cNvSpPr>
            <p:nvPr/>
          </p:nvSpPr>
          <p:spPr bwMode="auto">
            <a:xfrm>
              <a:off x="1691" y="1087"/>
              <a:ext cx="75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746" name="Rectangle 110"/>
            <p:cNvSpPr>
              <a:spLocks noChangeArrowheads="1"/>
            </p:cNvSpPr>
            <p:nvPr/>
          </p:nvSpPr>
          <p:spPr bwMode="auto">
            <a:xfrm>
              <a:off x="487" y="1169"/>
              <a:ext cx="75" cy="85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747" name="Rectangle 111"/>
            <p:cNvSpPr>
              <a:spLocks noChangeArrowheads="1"/>
            </p:cNvSpPr>
            <p:nvPr/>
          </p:nvSpPr>
          <p:spPr bwMode="auto">
            <a:xfrm>
              <a:off x="562" y="1169"/>
              <a:ext cx="74" cy="85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748" name="Rectangle 112"/>
            <p:cNvSpPr>
              <a:spLocks noChangeArrowheads="1"/>
            </p:cNvSpPr>
            <p:nvPr/>
          </p:nvSpPr>
          <p:spPr bwMode="auto">
            <a:xfrm>
              <a:off x="636" y="1169"/>
              <a:ext cx="75" cy="85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749" name="Rectangle 113"/>
            <p:cNvSpPr>
              <a:spLocks noChangeArrowheads="1"/>
            </p:cNvSpPr>
            <p:nvPr/>
          </p:nvSpPr>
          <p:spPr bwMode="auto">
            <a:xfrm>
              <a:off x="711" y="1169"/>
              <a:ext cx="76" cy="85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750" name="Rectangle 114"/>
            <p:cNvSpPr>
              <a:spLocks noChangeArrowheads="1"/>
            </p:cNvSpPr>
            <p:nvPr/>
          </p:nvSpPr>
          <p:spPr bwMode="auto">
            <a:xfrm>
              <a:off x="787" y="1169"/>
              <a:ext cx="75" cy="85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751" name="Rectangle 115"/>
            <p:cNvSpPr>
              <a:spLocks noChangeArrowheads="1"/>
            </p:cNvSpPr>
            <p:nvPr/>
          </p:nvSpPr>
          <p:spPr bwMode="auto">
            <a:xfrm>
              <a:off x="862" y="1169"/>
              <a:ext cx="76" cy="85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752" name="Rectangle 116"/>
            <p:cNvSpPr>
              <a:spLocks noChangeArrowheads="1"/>
            </p:cNvSpPr>
            <p:nvPr/>
          </p:nvSpPr>
          <p:spPr bwMode="auto">
            <a:xfrm>
              <a:off x="938" y="1169"/>
              <a:ext cx="75" cy="85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753" name="Rectangle 117"/>
            <p:cNvSpPr>
              <a:spLocks noChangeArrowheads="1"/>
            </p:cNvSpPr>
            <p:nvPr/>
          </p:nvSpPr>
          <p:spPr bwMode="auto">
            <a:xfrm>
              <a:off x="1013" y="1169"/>
              <a:ext cx="76" cy="85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754" name="Rectangle 118"/>
            <p:cNvSpPr>
              <a:spLocks noChangeArrowheads="1"/>
            </p:cNvSpPr>
            <p:nvPr/>
          </p:nvSpPr>
          <p:spPr bwMode="auto">
            <a:xfrm>
              <a:off x="1089" y="1169"/>
              <a:ext cx="75" cy="85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755" name="Rectangle 119"/>
            <p:cNvSpPr>
              <a:spLocks noChangeArrowheads="1"/>
            </p:cNvSpPr>
            <p:nvPr/>
          </p:nvSpPr>
          <p:spPr bwMode="auto">
            <a:xfrm>
              <a:off x="1164" y="1169"/>
              <a:ext cx="76" cy="85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756" name="Rectangle 120"/>
            <p:cNvSpPr>
              <a:spLocks noChangeArrowheads="1"/>
            </p:cNvSpPr>
            <p:nvPr/>
          </p:nvSpPr>
          <p:spPr bwMode="auto">
            <a:xfrm>
              <a:off x="1240" y="1169"/>
              <a:ext cx="75" cy="85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757" name="Rectangle 121"/>
            <p:cNvSpPr>
              <a:spLocks noChangeArrowheads="1"/>
            </p:cNvSpPr>
            <p:nvPr/>
          </p:nvSpPr>
          <p:spPr bwMode="auto">
            <a:xfrm>
              <a:off x="1315" y="1169"/>
              <a:ext cx="74" cy="85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758" name="Rectangle 122"/>
            <p:cNvSpPr>
              <a:spLocks noChangeArrowheads="1"/>
            </p:cNvSpPr>
            <p:nvPr/>
          </p:nvSpPr>
          <p:spPr bwMode="auto">
            <a:xfrm>
              <a:off x="1389" y="1169"/>
              <a:ext cx="75" cy="85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759" name="Rectangle 123"/>
            <p:cNvSpPr>
              <a:spLocks noChangeArrowheads="1"/>
            </p:cNvSpPr>
            <p:nvPr/>
          </p:nvSpPr>
          <p:spPr bwMode="auto">
            <a:xfrm>
              <a:off x="1464" y="1169"/>
              <a:ext cx="76" cy="85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760" name="Rectangle 124"/>
            <p:cNvSpPr>
              <a:spLocks noChangeArrowheads="1"/>
            </p:cNvSpPr>
            <p:nvPr/>
          </p:nvSpPr>
          <p:spPr bwMode="auto">
            <a:xfrm>
              <a:off x="1540" y="1169"/>
              <a:ext cx="75" cy="85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761" name="Rectangle 125"/>
            <p:cNvSpPr>
              <a:spLocks noChangeArrowheads="1"/>
            </p:cNvSpPr>
            <p:nvPr/>
          </p:nvSpPr>
          <p:spPr bwMode="auto">
            <a:xfrm>
              <a:off x="1615" y="1169"/>
              <a:ext cx="76" cy="85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762" name="Rectangle 126"/>
            <p:cNvSpPr>
              <a:spLocks noChangeArrowheads="1"/>
            </p:cNvSpPr>
            <p:nvPr/>
          </p:nvSpPr>
          <p:spPr bwMode="auto">
            <a:xfrm>
              <a:off x="1691" y="1169"/>
              <a:ext cx="75" cy="85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763" name="Rectangle 127"/>
            <p:cNvSpPr>
              <a:spLocks noChangeArrowheads="1"/>
            </p:cNvSpPr>
            <p:nvPr/>
          </p:nvSpPr>
          <p:spPr bwMode="auto">
            <a:xfrm>
              <a:off x="487" y="1254"/>
              <a:ext cx="75" cy="82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764" name="Rectangle 128"/>
            <p:cNvSpPr>
              <a:spLocks noChangeArrowheads="1"/>
            </p:cNvSpPr>
            <p:nvPr/>
          </p:nvSpPr>
          <p:spPr bwMode="auto">
            <a:xfrm>
              <a:off x="562" y="1254"/>
              <a:ext cx="74" cy="82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765" name="Rectangle 129"/>
            <p:cNvSpPr>
              <a:spLocks noChangeArrowheads="1"/>
            </p:cNvSpPr>
            <p:nvPr/>
          </p:nvSpPr>
          <p:spPr bwMode="auto">
            <a:xfrm>
              <a:off x="636" y="1254"/>
              <a:ext cx="75" cy="82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766" name="Rectangle 130"/>
            <p:cNvSpPr>
              <a:spLocks noChangeArrowheads="1"/>
            </p:cNvSpPr>
            <p:nvPr/>
          </p:nvSpPr>
          <p:spPr bwMode="auto">
            <a:xfrm>
              <a:off x="711" y="1254"/>
              <a:ext cx="76" cy="82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767" name="Rectangle 131"/>
            <p:cNvSpPr>
              <a:spLocks noChangeArrowheads="1"/>
            </p:cNvSpPr>
            <p:nvPr/>
          </p:nvSpPr>
          <p:spPr bwMode="auto">
            <a:xfrm>
              <a:off x="787" y="1254"/>
              <a:ext cx="75" cy="82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768" name="Rectangle 132"/>
            <p:cNvSpPr>
              <a:spLocks noChangeArrowheads="1"/>
            </p:cNvSpPr>
            <p:nvPr/>
          </p:nvSpPr>
          <p:spPr bwMode="auto">
            <a:xfrm>
              <a:off x="862" y="1254"/>
              <a:ext cx="76" cy="82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769" name="Rectangle 133"/>
            <p:cNvSpPr>
              <a:spLocks noChangeArrowheads="1"/>
            </p:cNvSpPr>
            <p:nvPr/>
          </p:nvSpPr>
          <p:spPr bwMode="auto">
            <a:xfrm>
              <a:off x="938" y="1254"/>
              <a:ext cx="75" cy="82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770" name="Rectangle 134"/>
            <p:cNvSpPr>
              <a:spLocks noChangeArrowheads="1"/>
            </p:cNvSpPr>
            <p:nvPr/>
          </p:nvSpPr>
          <p:spPr bwMode="auto">
            <a:xfrm>
              <a:off x="1013" y="1254"/>
              <a:ext cx="76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771" name="Rectangle 135"/>
            <p:cNvSpPr>
              <a:spLocks noChangeArrowheads="1"/>
            </p:cNvSpPr>
            <p:nvPr/>
          </p:nvSpPr>
          <p:spPr bwMode="auto">
            <a:xfrm>
              <a:off x="1089" y="1254"/>
              <a:ext cx="75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772" name="Rectangle 136"/>
            <p:cNvSpPr>
              <a:spLocks noChangeArrowheads="1"/>
            </p:cNvSpPr>
            <p:nvPr/>
          </p:nvSpPr>
          <p:spPr bwMode="auto">
            <a:xfrm>
              <a:off x="1164" y="1254"/>
              <a:ext cx="76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773" name="Rectangle 137"/>
            <p:cNvSpPr>
              <a:spLocks noChangeArrowheads="1"/>
            </p:cNvSpPr>
            <p:nvPr/>
          </p:nvSpPr>
          <p:spPr bwMode="auto">
            <a:xfrm>
              <a:off x="1240" y="1254"/>
              <a:ext cx="75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774" name="Rectangle 138"/>
            <p:cNvSpPr>
              <a:spLocks noChangeArrowheads="1"/>
            </p:cNvSpPr>
            <p:nvPr/>
          </p:nvSpPr>
          <p:spPr bwMode="auto">
            <a:xfrm>
              <a:off x="1315" y="1254"/>
              <a:ext cx="74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775" name="Rectangle 139"/>
            <p:cNvSpPr>
              <a:spLocks noChangeArrowheads="1"/>
            </p:cNvSpPr>
            <p:nvPr/>
          </p:nvSpPr>
          <p:spPr bwMode="auto">
            <a:xfrm>
              <a:off x="1389" y="1254"/>
              <a:ext cx="75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776" name="Rectangle 140"/>
            <p:cNvSpPr>
              <a:spLocks noChangeArrowheads="1"/>
            </p:cNvSpPr>
            <p:nvPr/>
          </p:nvSpPr>
          <p:spPr bwMode="auto">
            <a:xfrm>
              <a:off x="1464" y="1254"/>
              <a:ext cx="76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777" name="Rectangle 141"/>
            <p:cNvSpPr>
              <a:spLocks noChangeArrowheads="1"/>
            </p:cNvSpPr>
            <p:nvPr/>
          </p:nvSpPr>
          <p:spPr bwMode="auto">
            <a:xfrm>
              <a:off x="1540" y="1254"/>
              <a:ext cx="75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778" name="Rectangle 142"/>
            <p:cNvSpPr>
              <a:spLocks noChangeArrowheads="1"/>
            </p:cNvSpPr>
            <p:nvPr/>
          </p:nvSpPr>
          <p:spPr bwMode="auto">
            <a:xfrm>
              <a:off x="1615" y="1254"/>
              <a:ext cx="76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779" name="Rectangle 143"/>
            <p:cNvSpPr>
              <a:spLocks noChangeArrowheads="1"/>
            </p:cNvSpPr>
            <p:nvPr/>
          </p:nvSpPr>
          <p:spPr bwMode="auto">
            <a:xfrm>
              <a:off x="1691" y="1254"/>
              <a:ext cx="75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780" name="Rectangle 144"/>
            <p:cNvSpPr>
              <a:spLocks noChangeArrowheads="1"/>
            </p:cNvSpPr>
            <p:nvPr/>
          </p:nvSpPr>
          <p:spPr bwMode="auto">
            <a:xfrm>
              <a:off x="487" y="1336"/>
              <a:ext cx="75" cy="82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781" name="Rectangle 145"/>
            <p:cNvSpPr>
              <a:spLocks noChangeArrowheads="1"/>
            </p:cNvSpPr>
            <p:nvPr/>
          </p:nvSpPr>
          <p:spPr bwMode="auto">
            <a:xfrm>
              <a:off x="562" y="1336"/>
              <a:ext cx="74" cy="82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782" name="Rectangle 146"/>
            <p:cNvSpPr>
              <a:spLocks noChangeArrowheads="1"/>
            </p:cNvSpPr>
            <p:nvPr/>
          </p:nvSpPr>
          <p:spPr bwMode="auto">
            <a:xfrm>
              <a:off x="636" y="1336"/>
              <a:ext cx="75" cy="82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783" name="Rectangle 147"/>
            <p:cNvSpPr>
              <a:spLocks noChangeArrowheads="1"/>
            </p:cNvSpPr>
            <p:nvPr/>
          </p:nvSpPr>
          <p:spPr bwMode="auto">
            <a:xfrm>
              <a:off x="711" y="1336"/>
              <a:ext cx="76" cy="82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784" name="Rectangle 148"/>
            <p:cNvSpPr>
              <a:spLocks noChangeArrowheads="1"/>
            </p:cNvSpPr>
            <p:nvPr/>
          </p:nvSpPr>
          <p:spPr bwMode="auto">
            <a:xfrm>
              <a:off x="787" y="1336"/>
              <a:ext cx="75" cy="82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785" name="Rectangle 149"/>
            <p:cNvSpPr>
              <a:spLocks noChangeArrowheads="1"/>
            </p:cNvSpPr>
            <p:nvPr/>
          </p:nvSpPr>
          <p:spPr bwMode="auto">
            <a:xfrm>
              <a:off x="862" y="1336"/>
              <a:ext cx="76" cy="82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786" name="Rectangle 150"/>
            <p:cNvSpPr>
              <a:spLocks noChangeArrowheads="1"/>
            </p:cNvSpPr>
            <p:nvPr/>
          </p:nvSpPr>
          <p:spPr bwMode="auto">
            <a:xfrm>
              <a:off x="938" y="1336"/>
              <a:ext cx="75" cy="82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787" name="Rectangle 151"/>
            <p:cNvSpPr>
              <a:spLocks noChangeArrowheads="1"/>
            </p:cNvSpPr>
            <p:nvPr/>
          </p:nvSpPr>
          <p:spPr bwMode="auto">
            <a:xfrm>
              <a:off x="1013" y="1336"/>
              <a:ext cx="76" cy="82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788" name="Rectangle 152"/>
            <p:cNvSpPr>
              <a:spLocks noChangeArrowheads="1"/>
            </p:cNvSpPr>
            <p:nvPr/>
          </p:nvSpPr>
          <p:spPr bwMode="auto">
            <a:xfrm>
              <a:off x="1089" y="1336"/>
              <a:ext cx="75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789" name="Rectangle 153"/>
            <p:cNvSpPr>
              <a:spLocks noChangeArrowheads="1"/>
            </p:cNvSpPr>
            <p:nvPr/>
          </p:nvSpPr>
          <p:spPr bwMode="auto">
            <a:xfrm>
              <a:off x="1164" y="1336"/>
              <a:ext cx="76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790" name="Rectangle 154"/>
            <p:cNvSpPr>
              <a:spLocks noChangeArrowheads="1"/>
            </p:cNvSpPr>
            <p:nvPr/>
          </p:nvSpPr>
          <p:spPr bwMode="auto">
            <a:xfrm>
              <a:off x="1240" y="1336"/>
              <a:ext cx="75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791" name="Rectangle 155"/>
            <p:cNvSpPr>
              <a:spLocks noChangeArrowheads="1"/>
            </p:cNvSpPr>
            <p:nvPr/>
          </p:nvSpPr>
          <p:spPr bwMode="auto">
            <a:xfrm>
              <a:off x="1315" y="1336"/>
              <a:ext cx="74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792" name="Rectangle 156"/>
            <p:cNvSpPr>
              <a:spLocks noChangeArrowheads="1"/>
            </p:cNvSpPr>
            <p:nvPr/>
          </p:nvSpPr>
          <p:spPr bwMode="auto">
            <a:xfrm>
              <a:off x="1389" y="1336"/>
              <a:ext cx="75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793" name="Rectangle 157"/>
            <p:cNvSpPr>
              <a:spLocks noChangeArrowheads="1"/>
            </p:cNvSpPr>
            <p:nvPr/>
          </p:nvSpPr>
          <p:spPr bwMode="auto">
            <a:xfrm>
              <a:off x="1464" y="1336"/>
              <a:ext cx="76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794" name="Rectangle 158"/>
            <p:cNvSpPr>
              <a:spLocks noChangeArrowheads="1"/>
            </p:cNvSpPr>
            <p:nvPr/>
          </p:nvSpPr>
          <p:spPr bwMode="auto">
            <a:xfrm>
              <a:off x="1540" y="1336"/>
              <a:ext cx="75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795" name="Rectangle 159"/>
            <p:cNvSpPr>
              <a:spLocks noChangeArrowheads="1"/>
            </p:cNvSpPr>
            <p:nvPr/>
          </p:nvSpPr>
          <p:spPr bwMode="auto">
            <a:xfrm>
              <a:off x="1615" y="1336"/>
              <a:ext cx="76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796" name="Rectangle 160"/>
            <p:cNvSpPr>
              <a:spLocks noChangeArrowheads="1"/>
            </p:cNvSpPr>
            <p:nvPr/>
          </p:nvSpPr>
          <p:spPr bwMode="auto">
            <a:xfrm>
              <a:off x="1691" y="1336"/>
              <a:ext cx="75" cy="82"/>
            </a:xfrm>
            <a:prstGeom prst="rect">
              <a:avLst/>
            </a:prstGeom>
            <a:solidFill>
              <a:srgbClr val="FF3300"/>
            </a:solidFill>
            <a:ln w="28575">
              <a:solidFill>
                <a:srgbClr val="FF33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797" name="Rectangle 161"/>
            <p:cNvSpPr>
              <a:spLocks noChangeArrowheads="1"/>
            </p:cNvSpPr>
            <p:nvPr/>
          </p:nvSpPr>
          <p:spPr bwMode="auto">
            <a:xfrm>
              <a:off x="487" y="1418"/>
              <a:ext cx="75" cy="85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798" name="Rectangle 162"/>
            <p:cNvSpPr>
              <a:spLocks noChangeArrowheads="1"/>
            </p:cNvSpPr>
            <p:nvPr/>
          </p:nvSpPr>
          <p:spPr bwMode="auto">
            <a:xfrm>
              <a:off x="562" y="1418"/>
              <a:ext cx="74" cy="85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799" name="Rectangle 163"/>
            <p:cNvSpPr>
              <a:spLocks noChangeArrowheads="1"/>
            </p:cNvSpPr>
            <p:nvPr/>
          </p:nvSpPr>
          <p:spPr bwMode="auto">
            <a:xfrm>
              <a:off x="636" y="1418"/>
              <a:ext cx="75" cy="85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800" name="Rectangle 164"/>
            <p:cNvSpPr>
              <a:spLocks noChangeArrowheads="1"/>
            </p:cNvSpPr>
            <p:nvPr/>
          </p:nvSpPr>
          <p:spPr bwMode="auto">
            <a:xfrm>
              <a:off x="711" y="1418"/>
              <a:ext cx="76" cy="85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801" name="Rectangle 165"/>
            <p:cNvSpPr>
              <a:spLocks noChangeArrowheads="1"/>
            </p:cNvSpPr>
            <p:nvPr/>
          </p:nvSpPr>
          <p:spPr bwMode="auto">
            <a:xfrm>
              <a:off x="787" y="1418"/>
              <a:ext cx="75" cy="85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802" name="Rectangle 166"/>
            <p:cNvSpPr>
              <a:spLocks noChangeArrowheads="1"/>
            </p:cNvSpPr>
            <p:nvPr/>
          </p:nvSpPr>
          <p:spPr bwMode="auto">
            <a:xfrm>
              <a:off x="862" y="1418"/>
              <a:ext cx="76" cy="85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803" name="Rectangle 167"/>
            <p:cNvSpPr>
              <a:spLocks noChangeArrowheads="1"/>
            </p:cNvSpPr>
            <p:nvPr/>
          </p:nvSpPr>
          <p:spPr bwMode="auto">
            <a:xfrm>
              <a:off x="938" y="1418"/>
              <a:ext cx="75" cy="85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804" name="Rectangle 168"/>
            <p:cNvSpPr>
              <a:spLocks noChangeArrowheads="1"/>
            </p:cNvSpPr>
            <p:nvPr/>
          </p:nvSpPr>
          <p:spPr bwMode="auto">
            <a:xfrm>
              <a:off x="1013" y="1418"/>
              <a:ext cx="76" cy="85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805" name="Rectangle 169"/>
            <p:cNvSpPr>
              <a:spLocks noChangeArrowheads="1"/>
            </p:cNvSpPr>
            <p:nvPr/>
          </p:nvSpPr>
          <p:spPr bwMode="auto">
            <a:xfrm>
              <a:off x="1089" y="1418"/>
              <a:ext cx="75" cy="85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806" name="Rectangle 170"/>
            <p:cNvSpPr>
              <a:spLocks noChangeArrowheads="1"/>
            </p:cNvSpPr>
            <p:nvPr/>
          </p:nvSpPr>
          <p:spPr bwMode="auto">
            <a:xfrm>
              <a:off x="1164" y="1418"/>
              <a:ext cx="76" cy="85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807" name="Rectangle 171"/>
            <p:cNvSpPr>
              <a:spLocks noChangeArrowheads="1"/>
            </p:cNvSpPr>
            <p:nvPr/>
          </p:nvSpPr>
          <p:spPr bwMode="auto">
            <a:xfrm>
              <a:off x="1240" y="1418"/>
              <a:ext cx="75" cy="85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808" name="Rectangle 172"/>
            <p:cNvSpPr>
              <a:spLocks noChangeArrowheads="1"/>
            </p:cNvSpPr>
            <p:nvPr/>
          </p:nvSpPr>
          <p:spPr bwMode="auto">
            <a:xfrm>
              <a:off x="1315" y="1418"/>
              <a:ext cx="74" cy="85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809" name="Rectangle 173"/>
            <p:cNvSpPr>
              <a:spLocks noChangeArrowheads="1"/>
            </p:cNvSpPr>
            <p:nvPr/>
          </p:nvSpPr>
          <p:spPr bwMode="auto">
            <a:xfrm>
              <a:off x="1389" y="1418"/>
              <a:ext cx="75" cy="85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810" name="Rectangle 174"/>
            <p:cNvSpPr>
              <a:spLocks noChangeArrowheads="1"/>
            </p:cNvSpPr>
            <p:nvPr/>
          </p:nvSpPr>
          <p:spPr bwMode="auto">
            <a:xfrm>
              <a:off x="1464" y="1418"/>
              <a:ext cx="76" cy="85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811" name="Rectangle 175"/>
            <p:cNvSpPr>
              <a:spLocks noChangeArrowheads="1"/>
            </p:cNvSpPr>
            <p:nvPr/>
          </p:nvSpPr>
          <p:spPr bwMode="auto">
            <a:xfrm>
              <a:off x="1540" y="1418"/>
              <a:ext cx="75" cy="85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812" name="Rectangle 176"/>
            <p:cNvSpPr>
              <a:spLocks noChangeArrowheads="1"/>
            </p:cNvSpPr>
            <p:nvPr/>
          </p:nvSpPr>
          <p:spPr bwMode="auto">
            <a:xfrm>
              <a:off x="1615" y="1418"/>
              <a:ext cx="76" cy="85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813" name="Rectangle 177"/>
            <p:cNvSpPr>
              <a:spLocks noChangeArrowheads="1"/>
            </p:cNvSpPr>
            <p:nvPr/>
          </p:nvSpPr>
          <p:spPr bwMode="auto">
            <a:xfrm>
              <a:off x="1691" y="1418"/>
              <a:ext cx="75" cy="85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814" name="Rectangle 178"/>
            <p:cNvSpPr>
              <a:spLocks noChangeArrowheads="1"/>
            </p:cNvSpPr>
            <p:nvPr/>
          </p:nvSpPr>
          <p:spPr bwMode="auto">
            <a:xfrm>
              <a:off x="487" y="1503"/>
              <a:ext cx="75" cy="82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815" name="Rectangle 179"/>
            <p:cNvSpPr>
              <a:spLocks noChangeArrowheads="1"/>
            </p:cNvSpPr>
            <p:nvPr/>
          </p:nvSpPr>
          <p:spPr bwMode="auto">
            <a:xfrm>
              <a:off x="562" y="1503"/>
              <a:ext cx="74" cy="82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816" name="Rectangle 180"/>
            <p:cNvSpPr>
              <a:spLocks noChangeArrowheads="1"/>
            </p:cNvSpPr>
            <p:nvPr/>
          </p:nvSpPr>
          <p:spPr bwMode="auto">
            <a:xfrm>
              <a:off x="636" y="1503"/>
              <a:ext cx="75" cy="82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817" name="Rectangle 181"/>
            <p:cNvSpPr>
              <a:spLocks noChangeArrowheads="1"/>
            </p:cNvSpPr>
            <p:nvPr/>
          </p:nvSpPr>
          <p:spPr bwMode="auto">
            <a:xfrm>
              <a:off x="711" y="1503"/>
              <a:ext cx="76" cy="82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818" name="Rectangle 182"/>
            <p:cNvSpPr>
              <a:spLocks noChangeArrowheads="1"/>
            </p:cNvSpPr>
            <p:nvPr/>
          </p:nvSpPr>
          <p:spPr bwMode="auto">
            <a:xfrm>
              <a:off x="787" y="1503"/>
              <a:ext cx="75" cy="82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819" name="Rectangle 183"/>
            <p:cNvSpPr>
              <a:spLocks noChangeArrowheads="1"/>
            </p:cNvSpPr>
            <p:nvPr/>
          </p:nvSpPr>
          <p:spPr bwMode="auto">
            <a:xfrm>
              <a:off x="862" y="1503"/>
              <a:ext cx="76" cy="82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820" name="Rectangle 184"/>
            <p:cNvSpPr>
              <a:spLocks noChangeArrowheads="1"/>
            </p:cNvSpPr>
            <p:nvPr/>
          </p:nvSpPr>
          <p:spPr bwMode="auto">
            <a:xfrm>
              <a:off x="938" y="1503"/>
              <a:ext cx="75" cy="82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821" name="Rectangle 185"/>
            <p:cNvSpPr>
              <a:spLocks noChangeArrowheads="1"/>
            </p:cNvSpPr>
            <p:nvPr/>
          </p:nvSpPr>
          <p:spPr bwMode="auto">
            <a:xfrm>
              <a:off x="1013" y="1503"/>
              <a:ext cx="76" cy="82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822" name="Rectangle 186"/>
            <p:cNvSpPr>
              <a:spLocks noChangeArrowheads="1"/>
            </p:cNvSpPr>
            <p:nvPr/>
          </p:nvSpPr>
          <p:spPr bwMode="auto">
            <a:xfrm>
              <a:off x="1089" y="1503"/>
              <a:ext cx="75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823" name="Rectangle 187"/>
            <p:cNvSpPr>
              <a:spLocks noChangeArrowheads="1"/>
            </p:cNvSpPr>
            <p:nvPr/>
          </p:nvSpPr>
          <p:spPr bwMode="auto">
            <a:xfrm>
              <a:off x="1164" y="1503"/>
              <a:ext cx="76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824" name="Rectangle 188"/>
            <p:cNvSpPr>
              <a:spLocks noChangeArrowheads="1"/>
            </p:cNvSpPr>
            <p:nvPr/>
          </p:nvSpPr>
          <p:spPr bwMode="auto">
            <a:xfrm>
              <a:off x="1240" y="1503"/>
              <a:ext cx="75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825" name="Rectangle 189"/>
            <p:cNvSpPr>
              <a:spLocks noChangeArrowheads="1"/>
            </p:cNvSpPr>
            <p:nvPr/>
          </p:nvSpPr>
          <p:spPr bwMode="auto">
            <a:xfrm>
              <a:off x="1315" y="1503"/>
              <a:ext cx="74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826" name="Rectangle 190"/>
            <p:cNvSpPr>
              <a:spLocks noChangeArrowheads="1"/>
            </p:cNvSpPr>
            <p:nvPr/>
          </p:nvSpPr>
          <p:spPr bwMode="auto">
            <a:xfrm>
              <a:off x="1389" y="1503"/>
              <a:ext cx="75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827" name="Rectangle 191"/>
            <p:cNvSpPr>
              <a:spLocks noChangeArrowheads="1"/>
            </p:cNvSpPr>
            <p:nvPr/>
          </p:nvSpPr>
          <p:spPr bwMode="auto">
            <a:xfrm>
              <a:off x="1464" y="1503"/>
              <a:ext cx="76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828" name="Rectangle 192"/>
            <p:cNvSpPr>
              <a:spLocks noChangeArrowheads="1"/>
            </p:cNvSpPr>
            <p:nvPr/>
          </p:nvSpPr>
          <p:spPr bwMode="auto">
            <a:xfrm>
              <a:off x="1540" y="1503"/>
              <a:ext cx="75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829" name="Rectangle 193"/>
            <p:cNvSpPr>
              <a:spLocks noChangeArrowheads="1"/>
            </p:cNvSpPr>
            <p:nvPr/>
          </p:nvSpPr>
          <p:spPr bwMode="auto">
            <a:xfrm>
              <a:off x="1615" y="1503"/>
              <a:ext cx="76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830" name="Rectangle 194"/>
            <p:cNvSpPr>
              <a:spLocks noChangeArrowheads="1"/>
            </p:cNvSpPr>
            <p:nvPr/>
          </p:nvSpPr>
          <p:spPr bwMode="auto">
            <a:xfrm>
              <a:off x="1691" y="1503"/>
              <a:ext cx="75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831" name="Rectangle 195"/>
            <p:cNvSpPr>
              <a:spLocks noChangeArrowheads="1"/>
            </p:cNvSpPr>
            <p:nvPr/>
          </p:nvSpPr>
          <p:spPr bwMode="auto">
            <a:xfrm>
              <a:off x="487" y="1585"/>
              <a:ext cx="75" cy="84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832" name="Rectangle 196"/>
            <p:cNvSpPr>
              <a:spLocks noChangeArrowheads="1"/>
            </p:cNvSpPr>
            <p:nvPr/>
          </p:nvSpPr>
          <p:spPr bwMode="auto">
            <a:xfrm>
              <a:off x="562" y="1585"/>
              <a:ext cx="74" cy="84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833" name="Rectangle 197"/>
            <p:cNvSpPr>
              <a:spLocks noChangeArrowheads="1"/>
            </p:cNvSpPr>
            <p:nvPr/>
          </p:nvSpPr>
          <p:spPr bwMode="auto">
            <a:xfrm>
              <a:off x="636" y="1585"/>
              <a:ext cx="75" cy="84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834" name="Rectangle 198"/>
            <p:cNvSpPr>
              <a:spLocks noChangeArrowheads="1"/>
            </p:cNvSpPr>
            <p:nvPr/>
          </p:nvSpPr>
          <p:spPr bwMode="auto">
            <a:xfrm>
              <a:off x="711" y="1585"/>
              <a:ext cx="76" cy="84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835" name="Rectangle 199"/>
            <p:cNvSpPr>
              <a:spLocks noChangeArrowheads="1"/>
            </p:cNvSpPr>
            <p:nvPr/>
          </p:nvSpPr>
          <p:spPr bwMode="auto">
            <a:xfrm>
              <a:off x="787" y="1585"/>
              <a:ext cx="75" cy="84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836" name="Rectangle 200"/>
            <p:cNvSpPr>
              <a:spLocks noChangeArrowheads="1"/>
            </p:cNvSpPr>
            <p:nvPr/>
          </p:nvSpPr>
          <p:spPr bwMode="auto">
            <a:xfrm>
              <a:off x="862" y="1585"/>
              <a:ext cx="76" cy="84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837" name="Rectangle 201"/>
            <p:cNvSpPr>
              <a:spLocks noChangeArrowheads="1"/>
            </p:cNvSpPr>
            <p:nvPr/>
          </p:nvSpPr>
          <p:spPr bwMode="auto">
            <a:xfrm>
              <a:off x="938" y="1585"/>
              <a:ext cx="75" cy="84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838" name="Rectangle 202"/>
            <p:cNvSpPr>
              <a:spLocks noChangeArrowheads="1"/>
            </p:cNvSpPr>
            <p:nvPr/>
          </p:nvSpPr>
          <p:spPr bwMode="auto">
            <a:xfrm>
              <a:off x="1013" y="1585"/>
              <a:ext cx="76" cy="84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839" name="Rectangle 203"/>
            <p:cNvSpPr>
              <a:spLocks noChangeArrowheads="1"/>
            </p:cNvSpPr>
            <p:nvPr/>
          </p:nvSpPr>
          <p:spPr bwMode="auto">
            <a:xfrm>
              <a:off x="1089" y="1585"/>
              <a:ext cx="75" cy="84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840" name="Rectangle 204"/>
            <p:cNvSpPr>
              <a:spLocks noChangeArrowheads="1"/>
            </p:cNvSpPr>
            <p:nvPr/>
          </p:nvSpPr>
          <p:spPr bwMode="auto">
            <a:xfrm>
              <a:off x="1164" y="1585"/>
              <a:ext cx="76" cy="84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841" name="Rectangle 205"/>
            <p:cNvSpPr>
              <a:spLocks noChangeArrowheads="1"/>
            </p:cNvSpPr>
            <p:nvPr/>
          </p:nvSpPr>
          <p:spPr bwMode="auto">
            <a:xfrm>
              <a:off x="1240" y="1585"/>
              <a:ext cx="75" cy="84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842" name="Rectangle 206"/>
            <p:cNvSpPr>
              <a:spLocks noChangeArrowheads="1"/>
            </p:cNvSpPr>
            <p:nvPr/>
          </p:nvSpPr>
          <p:spPr bwMode="auto">
            <a:xfrm>
              <a:off x="1315" y="1585"/>
              <a:ext cx="74" cy="84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843" name="Rectangle 207"/>
            <p:cNvSpPr>
              <a:spLocks noChangeArrowheads="1"/>
            </p:cNvSpPr>
            <p:nvPr/>
          </p:nvSpPr>
          <p:spPr bwMode="auto">
            <a:xfrm>
              <a:off x="1389" y="1585"/>
              <a:ext cx="75" cy="84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844" name="Rectangle 208"/>
            <p:cNvSpPr>
              <a:spLocks noChangeArrowheads="1"/>
            </p:cNvSpPr>
            <p:nvPr/>
          </p:nvSpPr>
          <p:spPr bwMode="auto">
            <a:xfrm>
              <a:off x="1464" y="1585"/>
              <a:ext cx="76" cy="84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845" name="Rectangle 209"/>
            <p:cNvSpPr>
              <a:spLocks noChangeArrowheads="1"/>
            </p:cNvSpPr>
            <p:nvPr/>
          </p:nvSpPr>
          <p:spPr bwMode="auto">
            <a:xfrm>
              <a:off x="1540" y="1585"/>
              <a:ext cx="75" cy="84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846" name="Rectangle 210"/>
            <p:cNvSpPr>
              <a:spLocks noChangeArrowheads="1"/>
            </p:cNvSpPr>
            <p:nvPr/>
          </p:nvSpPr>
          <p:spPr bwMode="auto">
            <a:xfrm>
              <a:off x="1615" y="1585"/>
              <a:ext cx="76" cy="84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847" name="Rectangle 211"/>
            <p:cNvSpPr>
              <a:spLocks noChangeArrowheads="1"/>
            </p:cNvSpPr>
            <p:nvPr/>
          </p:nvSpPr>
          <p:spPr bwMode="auto">
            <a:xfrm>
              <a:off x="1691" y="1585"/>
              <a:ext cx="75" cy="84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848" name="Rectangle 212"/>
            <p:cNvSpPr>
              <a:spLocks noChangeArrowheads="1"/>
            </p:cNvSpPr>
            <p:nvPr/>
          </p:nvSpPr>
          <p:spPr bwMode="auto">
            <a:xfrm>
              <a:off x="487" y="1669"/>
              <a:ext cx="75" cy="82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849" name="Rectangle 213"/>
            <p:cNvSpPr>
              <a:spLocks noChangeArrowheads="1"/>
            </p:cNvSpPr>
            <p:nvPr/>
          </p:nvSpPr>
          <p:spPr bwMode="auto">
            <a:xfrm>
              <a:off x="562" y="1669"/>
              <a:ext cx="74" cy="82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850" name="Rectangle 214"/>
            <p:cNvSpPr>
              <a:spLocks noChangeArrowheads="1"/>
            </p:cNvSpPr>
            <p:nvPr/>
          </p:nvSpPr>
          <p:spPr bwMode="auto">
            <a:xfrm>
              <a:off x="636" y="1669"/>
              <a:ext cx="75" cy="82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851" name="Rectangle 215"/>
            <p:cNvSpPr>
              <a:spLocks noChangeArrowheads="1"/>
            </p:cNvSpPr>
            <p:nvPr/>
          </p:nvSpPr>
          <p:spPr bwMode="auto">
            <a:xfrm>
              <a:off x="711" y="1669"/>
              <a:ext cx="76" cy="82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852" name="Rectangle 216"/>
            <p:cNvSpPr>
              <a:spLocks noChangeArrowheads="1"/>
            </p:cNvSpPr>
            <p:nvPr/>
          </p:nvSpPr>
          <p:spPr bwMode="auto">
            <a:xfrm>
              <a:off x="787" y="1669"/>
              <a:ext cx="75" cy="82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853" name="Rectangle 217"/>
            <p:cNvSpPr>
              <a:spLocks noChangeArrowheads="1"/>
            </p:cNvSpPr>
            <p:nvPr/>
          </p:nvSpPr>
          <p:spPr bwMode="auto">
            <a:xfrm>
              <a:off x="862" y="1669"/>
              <a:ext cx="76" cy="82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854" name="Rectangle 218"/>
            <p:cNvSpPr>
              <a:spLocks noChangeArrowheads="1"/>
            </p:cNvSpPr>
            <p:nvPr/>
          </p:nvSpPr>
          <p:spPr bwMode="auto">
            <a:xfrm>
              <a:off x="938" y="1669"/>
              <a:ext cx="75" cy="82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855" name="Rectangle 219"/>
            <p:cNvSpPr>
              <a:spLocks noChangeArrowheads="1"/>
            </p:cNvSpPr>
            <p:nvPr/>
          </p:nvSpPr>
          <p:spPr bwMode="auto">
            <a:xfrm>
              <a:off x="1013" y="1669"/>
              <a:ext cx="76" cy="82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856" name="Rectangle 220"/>
            <p:cNvSpPr>
              <a:spLocks noChangeArrowheads="1"/>
            </p:cNvSpPr>
            <p:nvPr/>
          </p:nvSpPr>
          <p:spPr bwMode="auto">
            <a:xfrm>
              <a:off x="1089" y="1669"/>
              <a:ext cx="75" cy="82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857" name="Rectangle 221"/>
            <p:cNvSpPr>
              <a:spLocks noChangeArrowheads="1"/>
            </p:cNvSpPr>
            <p:nvPr/>
          </p:nvSpPr>
          <p:spPr bwMode="auto">
            <a:xfrm>
              <a:off x="1164" y="1669"/>
              <a:ext cx="76" cy="82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858" name="Rectangle 222"/>
            <p:cNvSpPr>
              <a:spLocks noChangeArrowheads="1"/>
            </p:cNvSpPr>
            <p:nvPr/>
          </p:nvSpPr>
          <p:spPr bwMode="auto">
            <a:xfrm>
              <a:off x="1240" y="1669"/>
              <a:ext cx="75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859" name="Rectangle 223"/>
            <p:cNvSpPr>
              <a:spLocks noChangeArrowheads="1"/>
            </p:cNvSpPr>
            <p:nvPr/>
          </p:nvSpPr>
          <p:spPr bwMode="auto">
            <a:xfrm>
              <a:off x="1315" y="1669"/>
              <a:ext cx="74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860" name="Rectangle 224"/>
            <p:cNvSpPr>
              <a:spLocks noChangeArrowheads="1"/>
            </p:cNvSpPr>
            <p:nvPr/>
          </p:nvSpPr>
          <p:spPr bwMode="auto">
            <a:xfrm>
              <a:off x="1389" y="1669"/>
              <a:ext cx="75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861" name="Rectangle 225"/>
            <p:cNvSpPr>
              <a:spLocks noChangeArrowheads="1"/>
            </p:cNvSpPr>
            <p:nvPr/>
          </p:nvSpPr>
          <p:spPr bwMode="auto">
            <a:xfrm>
              <a:off x="1464" y="1669"/>
              <a:ext cx="76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862" name="Rectangle 226"/>
            <p:cNvSpPr>
              <a:spLocks noChangeArrowheads="1"/>
            </p:cNvSpPr>
            <p:nvPr/>
          </p:nvSpPr>
          <p:spPr bwMode="auto">
            <a:xfrm>
              <a:off x="1540" y="1669"/>
              <a:ext cx="75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863" name="Rectangle 227"/>
            <p:cNvSpPr>
              <a:spLocks noChangeArrowheads="1"/>
            </p:cNvSpPr>
            <p:nvPr/>
          </p:nvSpPr>
          <p:spPr bwMode="auto">
            <a:xfrm>
              <a:off x="1615" y="1669"/>
              <a:ext cx="76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864" name="Rectangle 228"/>
            <p:cNvSpPr>
              <a:spLocks noChangeArrowheads="1"/>
            </p:cNvSpPr>
            <p:nvPr/>
          </p:nvSpPr>
          <p:spPr bwMode="auto">
            <a:xfrm>
              <a:off x="1691" y="1669"/>
              <a:ext cx="75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865" name="Rectangle 229"/>
            <p:cNvSpPr>
              <a:spLocks noChangeArrowheads="1"/>
            </p:cNvSpPr>
            <p:nvPr/>
          </p:nvSpPr>
          <p:spPr bwMode="auto">
            <a:xfrm>
              <a:off x="487" y="1751"/>
              <a:ext cx="75" cy="82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866" name="Rectangle 230"/>
            <p:cNvSpPr>
              <a:spLocks noChangeArrowheads="1"/>
            </p:cNvSpPr>
            <p:nvPr/>
          </p:nvSpPr>
          <p:spPr bwMode="auto">
            <a:xfrm>
              <a:off x="562" y="1751"/>
              <a:ext cx="74" cy="82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867" name="Rectangle 231"/>
            <p:cNvSpPr>
              <a:spLocks noChangeArrowheads="1"/>
            </p:cNvSpPr>
            <p:nvPr/>
          </p:nvSpPr>
          <p:spPr bwMode="auto">
            <a:xfrm>
              <a:off x="636" y="1751"/>
              <a:ext cx="75" cy="82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868" name="Rectangle 232"/>
            <p:cNvSpPr>
              <a:spLocks noChangeArrowheads="1"/>
            </p:cNvSpPr>
            <p:nvPr/>
          </p:nvSpPr>
          <p:spPr bwMode="auto">
            <a:xfrm>
              <a:off x="711" y="1751"/>
              <a:ext cx="76" cy="82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869" name="Rectangle 233"/>
            <p:cNvSpPr>
              <a:spLocks noChangeArrowheads="1"/>
            </p:cNvSpPr>
            <p:nvPr/>
          </p:nvSpPr>
          <p:spPr bwMode="auto">
            <a:xfrm>
              <a:off x="787" y="1751"/>
              <a:ext cx="75" cy="82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870" name="Rectangle 234"/>
            <p:cNvSpPr>
              <a:spLocks noChangeArrowheads="1"/>
            </p:cNvSpPr>
            <p:nvPr/>
          </p:nvSpPr>
          <p:spPr bwMode="auto">
            <a:xfrm>
              <a:off x="862" y="1751"/>
              <a:ext cx="76" cy="82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871" name="Rectangle 235"/>
            <p:cNvSpPr>
              <a:spLocks noChangeArrowheads="1"/>
            </p:cNvSpPr>
            <p:nvPr/>
          </p:nvSpPr>
          <p:spPr bwMode="auto">
            <a:xfrm>
              <a:off x="938" y="1751"/>
              <a:ext cx="75" cy="82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872" name="Rectangle 236"/>
            <p:cNvSpPr>
              <a:spLocks noChangeArrowheads="1"/>
            </p:cNvSpPr>
            <p:nvPr/>
          </p:nvSpPr>
          <p:spPr bwMode="auto">
            <a:xfrm>
              <a:off x="1013" y="1751"/>
              <a:ext cx="76" cy="82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873" name="Rectangle 237"/>
            <p:cNvSpPr>
              <a:spLocks noChangeArrowheads="1"/>
            </p:cNvSpPr>
            <p:nvPr/>
          </p:nvSpPr>
          <p:spPr bwMode="auto">
            <a:xfrm>
              <a:off x="1089" y="1751"/>
              <a:ext cx="75" cy="82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874" name="Rectangle 238"/>
            <p:cNvSpPr>
              <a:spLocks noChangeArrowheads="1"/>
            </p:cNvSpPr>
            <p:nvPr/>
          </p:nvSpPr>
          <p:spPr bwMode="auto">
            <a:xfrm>
              <a:off x="1164" y="1751"/>
              <a:ext cx="76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875" name="Rectangle 239"/>
            <p:cNvSpPr>
              <a:spLocks noChangeArrowheads="1"/>
            </p:cNvSpPr>
            <p:nvPr/>
          </p:nvSpPr>
          <p:spPr bwMode="auto">
            <a:xfrm>
              <a:off x="1240" y="1751"/>
              <a:ext cx="75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876" name="Rectangle 240"/>
            <p:cNvSpPr>
              <a:spLocks noChangeArrowheads="1"/>
            </p:cNvSpPr>
            <p:nvPr/>
          </p:nvSpPr>
          <p:spPr bwMode="auto">
            <a:xfrm>
              <a:off x="1315" y="1751"/>
              <a:ext cx="74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877" name="Rectangle 241"/>
            <p:cNvSpPr>
              <a:spLocks noChangeArrowheads="1"/>
            </p:cNvSpPr>
            <p:nvPr/>
          </p:nvSpPr>
          <p:spPr bwMode="auto">
            <a:xfrm>
              <a:off x="1389" y="1751"/>
              <a:ext cx="75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878" name="Rectangle 242"/>
            <p:cNvSpPr>
              <a:spLocks noChangeArrowheads="1"/>
            </p:cNvSpPr>
            <p:nvPr/>
          </p:nvSpPr>
          <p:spPr bwMode="auto">
            <a:xfrm>
              <a:off x="1464" y="1751"/>
              <a:ext cx="76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879" name="Rectangle 243"/>
            <p:cNvSpPr>
              <a:spLocks noChangeArrowheads="1"/>
            </p:cNvSpPr>
            <p:nvPr/>
          </p:nvSpPr>
          <p:spPr bwMode="auto">
            <a:xfrm>
              <a:off x="1540" y="1751"/>
              <a:ext cx="75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880" name="Rectangle 244"/>
            <p:cNvSpPr>
              <a:spLocks noChangeArrowheads="1"/>
            </p:cNvSpPr>
            <p:nvPr/>
          </p:nvSpPr>
          <p:spPr bwMode="auto">
            <a:xfrm>
              <a:off x="1615" y="1751"/>
              <a:ext cx="76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881" name="Rectangle 245"/>
            <p:cNvSpPr>
              <a:spLocks noChangeArrowheads="1"/>
            </p:cNvSpPr>
            <p:nvPr/>
          </p:nvSpPr>
          <p:spPr bwMode="auto">
            <a:xfrm>
              <a:off x="1691" y="1751"/>
              <a:ext cx="75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882" name="Rectangle 246"/>
            <p:cNvSpPr>
              <a:spLocks noChangeArrowheads="1"/>
            </p:cNvSpPr>
            <p:nvPr/>
          </p:nvSpPr>
          <p:spPr bwMode="auto">
            <a:xfrm>
              <a:off x="487" y="1833"/>
              <a:ext cx="75" cy="85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883" name="Rectangle 247"/>
            <p:cNvSpPr>
              <a:spLocks noChangeArrowheads="1"/>
            </p:cNvSpPr>
            <p:nvPr/>
          </p:nvSpPr>
          <p:spPr bwMode="auto">
            <a:xfrm>
              <a:off x="562" y="1833"/>
              <a:ext cx="74" cy="85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884" name="Rectangle 248"/>
            <p:cNvSpPr>
              <a:spLocks noChangeArrowheads="1"/>
            </p:cNvSpPr>
            <p:nvPr/>
          </p:nvSpPr>
          <p:spPr bwMode="auto">
            <a:xfrm>
              <a:off x="636" y="1833"/>
              <a:ext cx="75" cy="85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885" name="Rectangle 249"/>
            <p:cNvSpPr>
              <a:spLocks noChangeArrowheads="1"/>
            </p:cNvSpPr>
            <p:nvPr/>
          </p:nvSpPr>
          <p:spPr bwMode="auto">
            <a:xfrm>
              <a:off x="711" y="1833"/>
              <a:ext cx="76" cy="85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886" name="Rectangle 250"/>
            <p:cNvSpPr>
              <a:spLocks noChangeArrowheads="1"/>
            </p:cNvSpPr>
            <p:nvPr/>
          </p:nvSpPr>
          <p:spPr bwMode="auto">
            <a:xfrm>
              <a:off x="787" y="1833"/>
              <a:ext cx="75" cy="85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887" name="Rectangle 251"/>
            <p:cNvSpPr>
              <a:spLocks noChangeArrowheads="1"/>
            </p:cNvSpPr>
            <p:nvPr/>
          </p:nvSpPr>
          <p:spPr bwMode="auto">
            <a:xfrm>
              <a:off x="862" y="1833"/>
              <a:ext cx="76" cy="85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888" name="Rectangle 252"/>
            <p:cNvSpPr>
              <a:spLocks noChangeArrowheads="1"/>
            </p:cNvSpPr>
            <p:nvPr/>
          </p:nvSpPr>
          <p:spPr bwMode="auto">
            <a:xfrm>
              <a:off x="938" y="1833"/>
              <a:ext cx="75" cy="85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889" name="Rectangle 253"/>
            <p:cNvSpPr>
              <a:spLocks noChangeArrowheads="1"/>
            </p:cNvSpPr>
            <p:nvPr/>
          </p:nvSpPr>
          <p:spPr bwMode="auto">
            <a:xfrm>
              <a:off x="1013" y="1833"/>
              <a:ext cx="76" cy="85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890" name="Rectangle 254"/>
            <p:cNvSpPr>
              <a:spLocks noChangeArrowheads="1"/>
            </p:cNvSpPr>
            <p:nvPr/>
          </p:nvSpPr>
          <p:spPr bwMode="auto">
            <a:xfrm>
              <a:off x="1089" y="1833"/>
              <a:ext cx="75" cy="85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891" name="Rectangle 255"/>
            <p:cNvSpPr>
              <a:spLocks noChangeArrowheads="1"/>
            </p:cNvSpPr>
            <p:nvPr/>
          </p:nvSpPr>
          <p:spPr bwMode="auto">
            <a:xfrm>
              <a:off x="1164" y="1833"/>
              <a:ext cx="76" cy="85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892" name="Rectangle 256"/>
            <p:cNvSpPr>
              <a:spLocks noChangeArrowheads="1"/>
            </p:cNvSpPr>
            <p:nvPr/>
          </p:nvSpPr>
          <p:spPr bwMode="auto">
            <a:xfrm>
              <a:off x="1240" y="1833"/>
              <a:ext cx="75" cy="85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893" name="Rectangle 257"/>
            <p:cNvSpPr>
              <a:spLocks noChangeArrowheads="1"/>
            </p:cNvSpPr>
            <p:nvPr/>
          </p:nvSpPr>
          <p:spPr bwMode="auto">
            <a:xfrm>
              <a:off x="1315" y="1833"/>
              <a:ext cx="74" cy="85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894" name="Rectangle 258"/>
            <p:cNvSpPr>
              <a:spLocks noChangeArrowheads="1"/>
            </p:cNvSpPr>
            <p:nvPr/>
          </p:nvSpPr>
          <p:spPr bwMode="auto">
            <a:xfrm>
              <a:off x="1389" y="1833"/>
              <a:ext cx="75" cy="85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895" name="Rectangle 259"/>
            <p:cNvSpPr>
              <a:spLocks noChangeArrowheads="1"/>
            </p:cNvSpPr>
            <p:nvPr/>
          </p:nvSpPr>
          <p:spPr bwMode="auto">
            <a:xfrm>
              <a:off x="1464" y="1833"/>
              <a:ext cx="76" cy="85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896" name="Rectangle 260"/>
            <p:cNvSpPr>
              <a:spLocks noChangeArrowheads="1"/>
            </p:cNvSpPr>
            <p:nvPr/>
          </p:nvSpPr>
          <p:spPr bwMode="auto">
            <a:xfrm>
              <a:off x="1540" y="1833"/>
              <a:ext cx="75" cy="85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897" name="Rectangle 261"/>
            <p:cNvSpPr>
              <a:spLocks noChangeArrowheads="1"/>
            </p:cNvSpPr>
            <p:nvPr/>
          </p:nvSpPr>
          <p:spPr bwMode="auto">
            <a:xfrm>
              <a:off x="1615" y="1833"/>
              <a:ext cx="76" cy="85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898" name="Rectangle 262"/>
            <p:cNvSpPr>
              <a:spLocks noChangeArrowheads="1"/>
            </p:cNvSpPr>
            <p:nvPr/>
          </p:nvSpPr>
          <p:spPr bwMode="auto">
            <a:xfrm>
              <a:off x="1691" y="1833"/>
              <a:ext cx="75" cy="85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899" name="Rectangle 263"/>
            <p:cNvSpPr>
              <a:spLocks noChangeArrowheads="1"/>
            </p:cNvSpPr>
            <p:nvPr/>
          </p:nvSpPr>
          <p:spPr bwMode="auto">
            <a:xfrm>
              <a:off x="487" y="1918"/>
              <a:ext cx="75" cy="82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900" name="Rectangle 264"/>
            <p:cNvSpPr>
              <a:spLocks noChangeArrowheads="1"/>
            </p:cNvSpPr>
            <p:nvPr/>
          </p:nvSpPr>
          <p:spPr bwMode="auto">
            <a:xfrm>
              <a:off x="562" y="1918"/>
              <a:ext cx="74" cy="82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901" name="Rectangle 265"/>
            <p:cNvSpPr>
              <a:spLocks noChangeArrowheads="1"/>
            </p:cNvSpPr>
            <p:nvPr/>
          </p:nvSpPr>
          <p:spPr bwMode="auto">
            <a:xfrm>
              <a:off x="636" y="1918"/>
              <a:ext cx="75" cy="82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902" name="Rectangle 266"/>
            <p:cNvSpPr>
              <a:spLocks noChangeArrowheads="1"/>
            </p:cNvSpPr>
            <p:nvPr/>
          </p:nvSpPr>
          <p:spPr bwMode="auto">
            <a:xfrm>
              <a:off x="711" y="1918"/>
              <a:ext cx="76" cy="82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903" name="Rectangle 267"/>
            <p:cNvSpPr>
              <a:spLocks noChangeArrowheads="1"/>
            </p:cNvSpPr>
            <p:nvPr/>
          </p:nvSpPr>
          <p:spPr bwMode="auto">
            <a:xfrm>
              <a:off x="787" y="1918"/>
              <a:ext cx="75" cy="82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904" name="Rectangle 268"/>
            <p:cNvSpPr>
              <a:spLocks noChangeArrowheads="1"/>
            </p:cNvSpPr>
            <p:nvPr/>
          </p:nvSpPr>
          <p:spPr bwMode="auto">
            <a:xfrm>
              <a:off x="862" y="1918"/>
              <a:ext cx="76" cy="82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905" name="Rectangle 269"/>
            <p:cNvSpPr>
              <a:spLocks noChangeArrowheads="1"/>
            </p:cNvSpPr>
            <p:nvPr/>
          </p:nvSpPr>
          <p:spPr bwMode="auto">
            <a:xfrm>
              <a:off x="938" y="1918"/>
              <a:ext cx="75" cy="82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906" name="Rectangle 270"/>
            <p:cNvSpPr>
              <a:spLocks noChangeArrowheads="1"/>
            </p:cNvSpPr>
            <p:nvPr/>
          </p:nvSpPr>
          <p:spPr bwMode="auto">
            <a:xfrm>
              <a:off x="1013" y="1918"/>
              <a:ext cx="76" cy="82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907" name="Rectangle 271"/>
            <p:cNvSpPr>
              <a:spLocks noChangeArrowheads="1"/>
            </p:cNvSpPr>
            <p:nvPr/>
          </p:nvSpPr>
          <p:spPr bwMode="auto">
            <a:xfrm>
              <a:off x="1089" y="1918"/>
              <a:ext cx="75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908" name="Rectangle 272"/>
            <p:cNvSpPr>
              <a:spLocks noChangeArrowheads="1"/>
            </p:cNvSpPr>
            <p:nvPr/>
          </p:nvSpPr>
          <p:spPr bwMode="auto">
            <a:xfrm>
              <a:off x="1164" y="1918"/>
              <a:ext cx="76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909" name="Rectangle 273"/>
            <p:cNvSpPr>
              <a:spLocks noChangeArrowheads="1"/>
            </p:cNvSpPr>
            <p:nvPr/>
          </p:nvSpPr>
          <p:spPr bwMode="auto">
            <a:xfrm>
              <a:off x="1240" y="1918"/>
              <a:ext cx="75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910" name="Rectangle 274"/>
            <p:cNvSpPr>
              <a:spLocks noChangeArrowheads="1"/>
            </p:cNvSpPr>
            <p:nvPr/>
          </p:nvSpPr>
          <p:spPr bwMode="auto">
            <a:xfrm>
              <a:off x="1315" y="1918"/>
              <a:ext cx="74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911" name="Rectangle 275"/>
            <p:cNvSpPr>
              <a:spLocks noChangeArrowheads="1"/>
            </p:cNvSpPr>
            <p:nvPr/>
          </p:nvSpPr>
          <p:spPr bwMode="auto">
            <a:xfrm>
              <a:off x="1389" y="1918"/>
              <a:ext cx="75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912" name="Rectangle 276"/>
            <p:cNvSpPr>
              <a:spLocks noChangeArrowheads="1"/>
            </p:cNvSpPr>
            <p:nvPr/>
          </p:nvSpPr>
          <p:spPr bwMode="auto">
            <a:xfrm>
              <a:off x="1464" y="1918"/>
              <a:ext cx="76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913" name="Rectangle 277"/>
            <p:cNvSpPr>
              <a:spLocks noChangeArrowheads="1"/>
            </p:cNvSpPr>
            <p:nvPr/>
          </p:nvSpPr>
          <p:spPr bwMode="auto">
            <a:xfrm>
              <a:off x="1540" y="1918"/>
              <a:ext cx="75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914" name="Rectangle 278"/>
            <p:cNvSpPr>
              <a:spLocks noChangeArrowheads="1"/>
            </p:cNvSpPr>
            <p:nvPr/>
          </p:nvSpPr>
          <p:spPr bwMode="auto">
            <a:xfrm>
              <a:off x="1615" y="1918"/>
              <a:ext cx="76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915" name="Rectangle 279"/>
            <p:cNvSpPr>
              <a:spLocks noChangeArrowheads="1"/>
            </p:cNvSpPr>
            <p:nvPr/>
          </p:nvSpPr>
          <p:spPr bwMode="auto">
            <a:xfrm>
              <a:off x="1691" y="1918"/>
              <a:ext cx="75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6630" name="Text Box 280"/>
          <p:cNvSpPr txBox="1">
            <a:spLocks noChangeArrowheads="1"/>
          </p:cNvSpPr>
          <p:nvPr/>
        </p:nvSpPr>
        <p:spPr bwMode="auto">
          <a:xfrm>
            <a:off x="4480257" y="3515387"/>
            <a:ext cx="1477962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lang="en-US">
                <a:latin typeface="Lucida Sans Unicode" pitchFamily="34" charset="0"/>
              </a:rPr>
              <a:t>Landscape</a:t>
            </a:r>
          </a:p>
        </p:txBody>
      </p:sp>
      <p:grpSp>
        <p:nvGrpSpPr>
          <p:cNvPr id="26631" name="Group 281"/>
          <p:cNvGrpSpPr>
            <a:grpSpLocks/>
          </p:cNvGrpSpPr>
          <p:nvPr/>
        </p:nvGrpSpPr>
        <p:grpSpPr bwMode="auto">
          <a:xfrm>
            <a:off x="7102807" y="4088475"/>
            <a:ext cx="1090612" cy="695325"/>
            <a:chOff x="2050" y="1360"/>
            <a:chExt cx="687" cy="438"/>
          </a:xfrm>
        </p:grpSpPr>
        <p:sp>
          <p:nvSpPr>
            <p:cNvPr id="26640" name="AutoShape 282"/>
            <p:cNvSpPr>
              <a:spLocks noChangeArrowheads="1"/>
            </p:cNvSpPr>
            <p:nvPr/>
          </p:nvSpPr>
          <p:spPr bwMode="auto">
            <a:xfrm>
              <a:off x="2056" y="1610"/>
              <a:ext cx="681" cy="188"/>
            </a:xfrm>
            <a:prstGeom prst="parallelogram">
              <a:avLst>
                <a:gd name="adj" fmla="val 90559"/>
              </a:avLst>
            </a:prstGeom>
            <a:solidFill>
              <a:srgbClr val="FFFF99"/>
            </a:solidFill>
            <a:ln w="28575">
              <a:solidFill>
                <a:srgbClr val="FF3300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6641" name="AutoShape 283"/>
            <p:cNvSpPr>
              <a:spLocks noChangeArrowheads="1"/>
            </p:cNvSpPr>
            <p:nvPr/>
          </p:nvSpPr>
          <p:spPr bwMode="auto">
            <a:xfrm>
              <a:off x="2050" y="1473"/>
              <a:ext cx="681" cy="188"/>
            </a:xfrm>
            <a:prstGeom prst="parallelogram">
              <a:avLst>
                <a:gd name="adj" fmla="val 90559"/>
              </a:avLst>
            </a:prstGeom>
            <a:solidFill>
              <a:srgbClr val="FFFF99"/>
            </a:solidFill>
            <a:ln w="28575">
              <a:solidFill>
                <a:srgbClr val="FF3300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6642" name="AutoShape 284"/>
            <p:cNvSpPr>
              <a:spLocks noChangeArrowheads="1"/>
            </p:cNvSpPr>
            <p:nvPr/>
          </p:nvSpPr>
          <p:spPr bwMode="auto">
            <a:xfrm>
              <a:off x="2050" y="1360"/>
              <a:ext cx="681" cy="188"/>
            </a:xfrm>
            <a:prstGeom prst="parallelogram">
              <a:avLst>
                <a:gd name="adj" fmla="val 90559"/>
              </a:avLst>
            </a:prstGeom>
            <a:solidFill>
              <a:srgbClr val="FFFF99"/>
            </a:solidFill>
            <a:ln w="28575">
              <a:solidFill>
                <a:srgbClr val="FF3300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26632" name="Text Box 285"/>
          <p:cNvSpPr txBox="1">
            <a:spLocks noChangeArrowheads="1"/>
          </p:cNvSpPr>
          <p:nvPr/>
        </p:nvSpPr>
        <p:spPr bwMode="auto">
          <a:xfrm>
            <a:off x="7315532" y="3707475"/>
            <a:ext cx="703262" cy="36671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lang="en-US" sz="1800" b="1">
                <a:latin typeface="Lucida Sans Unicode" pitchFamily="34" charset="0"/>
              </a:rPr>
              <a:t>Sites</a:t>
            </a:r>
          </a:p>
        </p:txBody>
      </p:sp>
      <p:sp>
        <p:nvSpPr>
          <p:cNvPr id="26633" name="AutoShape 286"/>
          <p:cNvSpPr>
            <a:spLocks noChangeArrowheads="1"/>
          </p:cNvSpPr>
          <p:nvPr/>
        </p:nvSpPr>
        <p:spPr bwMode="auto">
          <a:xfrm>
            <a:off x="6394782" y="4221299"/>
            <a:ext cx="532291" cy="794802"/>
          </a:xfrm>
          <a:prstGeom prst="rightArrow">
            <a:avLst>
              <a:gd name="adj1" fmla="val 50000"/>
              <a:gd name="adj2" fmla="val 31845"/>
            </a:avLst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26634" name="AutoShape 287"/>
          <p:cNvSpPr>
            <a:spLocks noChangeArrowheads="1"/>
          </p:cNvSpPr>
          <p:nvPr/>
        </p:nvSpPr>
        <p:spPr bwMode="auto">
          <a:xfrm>
            <a:off x="6459869" y="5394987"/>
            <a:ext cx="519113" cy="458788"/>
          </a:xfrm>
          <a:prstGeom prst="rightArrow">
            <a:avLst>
              <a:gd name="adj1" fmla="val 50000"/>
              <a:gd name="adj2" fmla="val 28287"/>
            </a:avLst>
          </a:prstGeom>
          <a:solidFill>
            <a:srgbClr val="00CC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6635" name="Group 288"/>
          <p:cNvGrpSpPr>
            <a:grpSpLocks/>
          </p:cNvGrpSpPr>
          <p:nvPr/>
        </p:nvGrpSpPr>
        <p:grpSpPr bwMode="auto">
          <a:xfrm>
            <a:off x="7169482" y="5548975"/>
            <a:ext cx="1090612" cy="695325"/>
            <a:chOff x="2050" y="1360"/>
            <a:chExt cx="687" cy="438"/>
          </a:xfrm>
        </p:grpSpPr>
        <p:sp>
          <p:nvSpPr>
            <p:cNvPr id="26637" name="AutoShape 289"/>
            <p:cNvSpPr>
              <a:spLocks noChangeArrowheads="1"/>
            </p:cNvSpPr>
            <p:nvPr/>
          </p:nvSpPr>
          <p:spPr bwMode="auto">
            <a:xfrm>
              <a:off x="2056" y="1610"/>
              <a:ext cx="681" cy="188"/>
            </a:xfrm>
            <a:prstGeom prst="parallelogram">
              <a:avLst>
                <a:gd name="adj" fmla="val 90559"/>
              </a:avLst>
            </a:prstGeom>
            <a:solidFill>
              <a:srgbClr val="FFFF99"/>
            </a:solidFill>
            <a:ln w="28575">
              <a:solidFill>
                <a:srgbClr val="00CC00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6638" name="AutoShape 290"/>
            <p:cNvSpPr>
              <a:spLocks noChangeArrowheads="1"/>
            </p:cNvSpPr>
            <p:nvPr/>
          </p:nvSpPr>
          <p:spPr bwMode="auto">
            <a:xfrm>
              <a:off x="2050" y="1473"/>
              <a:ext cx="681" cy="188"/>
            </a:xfrm>
            <a:prstGeom prst="parallelogram">
              <a:avLst>
                <a:gd name="adj" fmla="val 90559"/>
              </a:avLst>
            </a:prstGeom>
            <a:solidFill>
              <a:srgbClr val="FFFF99"/>
            </a:solidFill>
            <a:ln w="28575">
              <a:solidFill>
                <a:srgbClr val="00CC00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6639" name="AutoShape 291"/>
            <p:cNvSpPr>
              <a:spLocks noChangeArrowheads="1"/>
            </p:cNvSpPr>
            <p:nvPr/>
          </p:nvSpPr>
          <p:spPr bwMode="auto">
            <a:xfrm>
              <a:off x="2050" y="1360"/>
              <a:ext cx="681" cy="188"/>
            </a:xfrm>
            <a:prstGeom prst="parallelogram">
              <a:avLst>
                <a:gd name="adj" fmla="val 90559"/>
              </a:avLst>
            </a:prstGeom>
            <a:solidFill>
              <a:srgbClr val="FFFF99"/>
            </a:solidFill>
            <a:ln w="28575">
              <a:solidFill>
                <a:srgbClr val="00CC00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26636" name="Text Box 292"/>
          <p:cNvSpPr txBox="1">
            <a:spLocks noChangeArrowheads="1"/>
          </p:cNvSpPr>
          <p:nvPr/>
        </p:nvSpPr>
        <p:spPr bwMode="auto">
          <a:xfrm>
            <a:off x="7067882" y="5147337"/>
            <a:ext cx="1395412" cy="36671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lang="en-US" sz="1800" b="1">
                <a:latin typeface="Lucida Sans Unicode" pitchFamily="34" charset="0"/>
              </a:rPr>
              <a:t>Ecoregions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578" name="Rectangle 2"/>
          <p:cNvSpPr>
            <a:spLocks noGrp="1" noChangeArrowheads="1"/>
          </p:cNvSpPr>
          <p:nvPr>
            <p:ph type="title"/>
          </p:nvPr>
        </p:nvSpPr>
        <p:spPr>
          <a:xfrm>
            <a:off x="638175" y="346075"/>
            <a:ext cx="7772400" cy="661988"/>
          </a:xfrm>
        </p:spPr>
        <p:txBody>
          <a:bodyPr/>
          <a:lstStyle/>
          <a:p>
            <a:pPr eaLnBrk="1" hangingPunct="1">
              <a:defRPr/>
            </a:pPr>
            <a:r>
              <a:rPr lang="en-US" sz="2800" smtClean="0"/>
              <a:t>LANDIS-II Philosophy:  Homogeneity</a:t>
            </a:r>
          </a:p>
        </p:txBody>
      </p:sp>
      <p:sp>
        <p:nvSpPr>
          <p:cNvPr id="27651" name="Text Box 3"/>
          <p:cNvSpPr txBox="1">
            <a:spLocks noChangeArrowheads="1"/>
          </p:cNvSpPr>
          <p:nvPr/>
        </p:nvSpPr>
        <p:spPr bwMode="auto">
          <a:xfrm>
            <a:off x="708025" y="1274763"/>
            <a:ext cx="7697788" cy="1920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457200" indent="-457200">
              <a:spcBef>
                <a:spcPct val="0"/>
              </a:spcBef>
            </a:pPr>
            <a:r>
              <a:rPr lang="en-US">
                <a:latin typeface="Gill Sans MT" pitchFamily="34" charset="0"/>
              </a:rPr>
              <a:t>LANDIS assumes homogeneity at multiple scales:</a:t>
            </a:r>
          </a:p>
          <a:p>
            <a:pPr marL="457200" indent="-457200">
              <a:spcBef>
                <a:spcPct val="0"/>
              </a:spcBef>
            </a:pPr>
            <a:endParaRPr lang="en-US">
              <a:latin typeface="Gill Sans MT" pitchFamily="34" charset="0"/>
            </a:endParaRPr>
          </a:p>
          <a:p>
            <a:pPr marL="457200" indent="-457200">
              <a:spcBef>
                <a:spcPct val="0"/>
              </a:spcBef>
              <a:buFont typeface="Wingdings" pitchFamily="2" charset="2"/>
              <a:buChar char="§"/>
            </a:pPr>
            <a:r>
              <a:rPr lang="en-US">
                <a:latin typeface="Gill Sans MT" pitchFamily="34" charset="0"/>
              </a:rPr>
              <a:t>Sites are homogeneous in regards to light levels, other attributes</a:t>
            </a:r>
          </a:p>
          <a:p>
            <a:pPr marL="457200" indent="-457200">
              <a:spcBef>
                <a:spcPct val="0"/>
              </a:spcBef>
              <a:buFont typeface="Wingdings" pitchFamily="2" charset="2"/>
              <a:buChar char="§"/>
            </a:pPr>
            <a:endParaRPr lang="en-US">
              <a:latin typeface="Gill Sans MT" pitchFamily="34" charset="0"/>
            </a:endParaRPr>
          </a:p>
          <a:p>
            <a:pPr marL="457200" indent="-457200">
              <a:spcBef>
                <a:spcPct val="0"/>
              </a:spcBef>
              <a:buFont typeface="Wingdings" pitchFamily="2" charset="2"/>
              <a:buChar char="§"/>
            </a:pPr>
            <a:r>
              <a:rPr lang="en-US">
                <a:latin typeface="Gill Sans MT" pitchFamily="34" charset="0"/>
              </a:rPr>
              <a:t>Ecoregions are homogeneous in regards to species establishment and ecosystem process rates</a:t>
            </a:r>
          </a:p>
        </p:txBody>
      </p:sp>
      <p:sp>
        <p:nvSpPr>
          <p:cNvPr id="27652" name="Rectangle 4"/>
          <p:cNvSpPr>
            <a:spLocks noChangeArrowheads="1"/>
          </p:cNvSpPr>
          <p:nvPr/>
        </p:nvSpPr>
        <p:spPr bwMode="auto">
          <a:xfrm>
            <a:off x="1711553" y="3462338"/>
            <a:ext cx="7294563" cy="326231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7653" name="Group 5"/>
          <p:cNvGrpSpPr>
            <a:grpSpLocks/>
          </p:cNvGrpSpPr>
          <p:nvPr/>
        </p:nvGrpSpPr>
        <p:grpSpPr bwMode="auto">
          <a:xfrm>
            <a:off x="1956028" y="4160838"/>
            <a:ext cx="2036763" cy="2108200"/>
            <a:chOff x="483" y="672"/>
            <a:chExt cx="1283" cy="1328"/>
          </a:xfrm>
        </p:grpSpPr>
        <p:sp>
          <p:nvSpPr>
            <p:cNvPr id="27669" name="Rectangle 6"/>
            <p:cNvSpPr>
              <a:spLocks noChangeArrowheads="1"/>
            </p:cNvSpPr>
            <p:nvPr/>
          </p:nvSpPr>
          <p:spPr bwMode="auto">
            <a:xfrm>
              <a:off x="483" y="672"/>
              <a:ext cx="1283" cy="132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670" name="Rectangle 7"/>
            <p:cNvSpPr>
              <a:spLocks noChangeArrowheads="1"/>
            </p:cNvSpPr>
            <p:nvPr/>
          </p:nvSpPr>
          <p:spPr bwMode="auto">
            <a:xfrm>
              <a:off x="487" y="672"/>
              <a:ext cx="75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671" name="Rectangle 8"/>
            <p:cNvSpPr>
              <a:spLocks noChangeArrowheads="1"/>
            </p:cNvSpPr>
            <p:nvPr/>
          </p:nvSpPr>
          <p:spPr bwMode="auto">
            <a:xfrm>
              <a:off x="562" y="672"/>
              <a:ext cx="74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672" name="Rectangle 9"/>
            <p:cNvSpPr>
              <a:spLocks noChangeArrowheads="1"/>
            </p:cNvSpPr>
            <p:nvPr/>
          </p:nvSpPr>
          <p:spPr bwMode="auto">
            <a:xfrm>
              <a:off x="636" y="672"/>
              <a:ext cx="75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673" name="Rectangle 10"/>
            <p:cNvSpPr>
              <a:spLocks noChangeArrowheads="1"/>
            </p:cNvSpPr>
            <p:nvPr/>
          </p:nvSpPr>
          <p:spPr bwMode="auto">
            <a:xfrm>
              <a:off x="711" y="672"/>
              <a:ext cx="76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674" name="Rectangle 11"/>
            <p:cNvSpPr>
              <a:spLocks noChangeArrowheads="1"/>
            </p:cNvSpPr>
            <p:nvPr/>
          </p:nvSpPr>
          <p:spPr bwMode="auto">
            <a:xfrm>
              <a:off x="787" y="672"/>
              <a:ext cx="75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675" name="Rectangle 12"/>
            <p:cNvSpPr>
              <a:spLocks noChangeArrowheads="1"/>
            </p:cNvSpPr>
            <p:nvPr/>
          </p:nvSpPr>
          <p:spPr bwMode="auto">
            <a:xfrm>
              <a:off x="862" y="672"/>
              <a:ext cx="76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676" name="Rectangle 13"/>
            <p:cNvSpPr>
              <a:spLocks noChangeArrowheads="1"/>
            </p:cNvSpPr>
            <p:nvPr/>
          </p:nvSpPr>
          <p:spPr bwMode="auto">
            <a:xfrm>
              <a:off x="938" y="672"/>
              <a:ext cx="75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677" name="Rectangle 14"/>
            <p:cNvSpPr>
              <a:spLocks noChangeArrowheads="1"/>
            </p:cNvSpPr>
            <p:nvPr/>
          </p:nvSpPr>
          <p:spPr bwMode="auto">
            <a:xfrm>
              <a:off x="1013" y="672"/>
              <a:ext cx="76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678" name="Rectangle 15"/>
            <p:cNvSpPr>
              <a:spLocks noChangeArrowheads="1"/>
            </p:cNvSpPr>
            <p:nvPr/>
          </p:nvSpPr>
          <p:spPr bwMode="auto">
            <a:xfrm>
              <a:off x="1089" y="672"/>
              <a:ext cx="75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679" name="Rectangle 16"/>
            <p:cNvSpPr>
              <a:spLocks noChangeArrowheads="1"/>
            </p:cNvSpPr>
            <p:nvPr/>
          </p:nvSpPr>
          <p:spPr bwMode="auto">
            <a:xfrm>
              <a:off x="1164" y="672"/>
              <a:ext cx="76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680" name="Rectangle 17"/>
            <p:cNvSpPr>
              <a:spLocks noChangeArrowheads="1"/>
            </p:cNvSpPr>
            <p:nvPr/>
          </p:nvSpPr>
          <p:spPr bwMode="auto">
            <a:xfrm>
              <a:off x="1240" y="672"/>
              <a:ext cx="75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681" name="Rectangle 18"/>
            <p:cNvSpPr>
              <a:spLocks noChangeArrowheads="1"/>
            </p:cNvSpPr>
            <p:nvPr/>
          </p:nvSpPr>
          <p:spPr bwMode="auto">
            <a:xfrm>
              <a:off x="1315" y="672"/>
              <a:ext cx="74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682" name="Rectangle 19"/>
            <p:cNvSpPr>
              <a:spLocks noChangeArrowheads="1"/>
            </p:cNvSpPr>
            <p:nvPr/>
          </p:nvSpPr>
          <p:spPr bwMode="auto">
            <a:xfrm>
              <a:off x="1389" y="672"/>
              <a:ext cx="75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683" name="Rectangle 20"/>
            <p:cNvSpPr>
              <a:spLocks noChangeArrowheads="1"/>
            </p:cNvSpPr>
            <p:nvPr/>
          </p:nvSpPr>
          <p:spPr bwMode="auto">
            <a:xfrm>
              <a:off x="1464" y="672"/>
              <a:ext cx="76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684" name="Rectangle 21"/>
            <p:cNvSpPr>
              <a:spLocks noChangeArrowheads="1"/>
            </p:cNvSpPr>
            <p:nvPr/>
          </p:nvSpPr>
          <p:spPr bwMode="auto">
            <a:xfrm>
              <a:off x="1540" y="672"/>
              <a:ext cx="75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685" name="Rectangle 22"/>
            <p:cNvSpPr>
              <a:spLocks noChangeArrowheads="1"/>
            </p:cNvSpPr>
            <p:nvPr/>
          </p:nvSpPr>
          <p:spPr bwMode="auto">
            <a:xfrm>
              <a:off x="1615" y="672"/>
              <a:ext cx="76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686" name="Rectangle 23"/>
            <p:cNvSpPr>
              <a:spLocks noChangeArrowheads="1"/>
            </p:cNvSpPr>
            <p:nvPr/>
          </p:nvSpPr>
          <p:spPr bwMode="auto">
            <a:xfrm>
              <a:off x="1691" y="672"/>
              <a:ext cx="75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687" name="Rectangle 24"/>
            <p:cNvSpPr>
              <a:spLocks noChangeArrowheads="1"/>
            </p:cNvSpPr>
            <p:nvPr/>
          </p:nvSpPr>
          <p:spPr bwMode="auto">
            <a:xfrm>
              <a:off x="487" y="754"/>
              <a:ext cx="75" cy="85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688" name="Rectangle 25"/>
            <p:cNvSpPr>
              <a:spLocks noChangeArrowheads="1"/>
            </p:cNvSpPr>
            <p:nvPr/>
          </p:nvSpPr>
          <p:spPr bwMode="auto">
            <a:xfrm>
              <a:off x="562" y="754"/>
              <a:ext cx="74" cy="85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689" name="Rectangle 26"/>
            <p:cNvSpPr>
              <a:spLocks noChangeArrowheads="1"/>
            </p:cNvSpPr>
            <p:nvPr/>
          </p:nvSpPr>
          <p:spPr bwMode="auto">
            <a:xfrm>
              <a:off x="636" y="754"/>
              <a:ext cx="75" cy="85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690" name="Rectangle 27"/>
            <p:cNvSpPr>
              <a:spLocks noChangeArrowheads="1"/>
            </p:cNvSpPr>
            <p:nvPr/>
          </p:nvSpPr>
          <p:spPr bwMode="auto">
            <a:xfrm>
              <a:off x="711" y="754"/>
              <a:ext cx="76" cy="85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691" name="Rectangle 28"/>
            <p:cNvSpPr>
              <a:spLocks noChangeArrowheads="1"/>
            </p:cNvSpPr>
            <p:nvPr/>
          </p:nvSpPr>
          <p:spPr bwMode="auto">
            <a:xfrm>
              <a:off x="787" y="754"/>
              <a:ext cx="75" cy="85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692" name="Rectangle 29"/>
            <p:cNvSpPr>
              <a:spLocks noChangeArrowheads="1"/>
            </p:cNvSpPr>
            <p:nvPr/>
          </p:nvSpPr>
          <p:spPr bwMode="auto">
            <a:xfrm>
              <a:off x="862" y="754"/>
              <a:ext cx="76" cy="85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693" name="Rectangle 30"/>
            <p:cNvSpPr>
              <a:spLocks noChangeArrowheads="1"/>
            </p:cNvSpPr>
            <p:nvPr/>
          </p:nvSpPr>
          <p:spPr bwMode="auto">
            <a:xfrm>
              <a:off x="938" y="754"/>
              <a:ext cx="75" cy="85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694" name="Rectangle 31"/>
            <p:cNvSpPr>
              <a:spLocks noChangeArrowheads="1"/>
            </p:cNvSpPr>
            <p:nvPr/>
          </p:nvSpPr>
          <p:spPr bwMode="auto">
            <a:xfrm>
              <a:off x="1013" y="754"/>
              <a:ext cx="76" cy="85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695" name="Rectangle 32"/>
            <p:cNvSpPr>
              <a:spLocks noChangeArrowheads="1"/>
            </p:cNvSpPr>
            <p:nvPr/>
          </p:nvSpPr>
          <p:spPr bwMode="auto">
            <a:xfrm>
              <a:off x="1089" y="754"/>
              <a:ext cx="75" cy="85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696" name="Rectangle 33"/>
            <p:cNvSpPr>
              <a:spLocks noChangeArrowheads="1"/>
            </p:cNvSpPr>
            <p:nvPr/>
          </p:nvSpPr>
          <p:spPr bwMode="auto">
            <a:xfrm>
              <a:off x="1164" y="754"/>
              <a:ext cx="76" cy="85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697" name="Rectangle 34"/>
            <p:cNvSpPr>
              <a:spLocks noChangeArrowheads="1"/>
            </p:cNvSpPr>
            <p:nvPr/>
          </p:nvSpPr>
          <p:spPr bwMode="auto">
            <a:xfrm>
              <a:off x="1240" y="754"/>
              <a:ext cx="75" cy="85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698" name="Rectangle 35"/>
            <p:cNvSpPr>
              <a:spLocks noChangeArrowheads="1"/>
            </p:cNvSpPr>
            <p:nvPr/>
          </p:nvSpPr>
          <p:spPr bwMode="auto">
            <a:xfrm>
              <a:off x="1315" y="754"/>
              <a:ext cx="74" cy="85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699" name="Rectangle 36"/>
            <p:cNvSpPr>
              <a:spLocks noChangeArrowheads="1"/>
            </p:cNvSpPr>
            <p:nvPr/>
          </p:nvSpPr>
          <p:spPr bwMode="auto">
            <a:xfrm>
              <a:off x="1389" y="754"/>
              <a:ext cx="75" cy="85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700" name="Rectangle 37"/>
            <p:cNvSpPr>
              <a:spLocks noChangeArrowheads="1"/>
            </p:cNvSpPr>
            <p:nvPr/>
          </p:nvSpPr>
          <p:spPr bwMode="auto">
            <a:xfrm>
              <a:off x="1464" y="754"/>
              <a:ext cx="76" cy="85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701" name="Rectangle 38"/>
            <p:cNvSpPr>
              <a:spLocks noChangeArrowheads="1"/>
            </p:cNvSpPr>
            <p:nvPr/>
          </p:nvSpPr>
          <p:spPr bwMode="auto">
            <a:xfrm>
              <a:off x="1540" y="754"/>
              <a:ext cx="75" cy="85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702" name="Rectangle 39"/>
            <p:cNvSpPr>
              <a:spLocks noChangeArrowheads="1"/>
            </p:cNvSpPr>
            <p:nvPr/>
          </p:nvSpPr>
          <p:spPr bwMode="auto">
            <a:xfrm>
              <a:off x="1615" y="754"/>
              <a:ext cx="76" cy="85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703" name="Rectangle 40"/>
            <p:cNvSpPr>
              <a:spLocks noChangeArrowheads="1"/>
            </p:cNvSpPr>
            <p:nvPr/>
          </p:nvSpPr>
          <p:spPr bwMode="auto">
            <a:xfrm>
              <a:off x="1691" y="754"/>
              <a:ext cx="75" cy="85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704" name="Rectangle 41"/>
            <p:cNvSpPr>
              <a:spLocks noChangeArrowheads="1"/>
            </p:cNvSpPr>
            <p:nvPr/>
          </p:nvSpPr>
          <p:spPr bwMode="auto">
            <a:xfrm>
              <a:off x="487" y="839"/>
              <a:ext cx="75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705" name="Rectangle 42"/>
            <p:cNvSpPr>
              <a:spLocks noChangeArrowheads="1"/>
            </p:cNvSpPr>
            <p:nvPr/>
          </p:nvSpPr>
          <p:spPr bwMode="auto">
            <a:xfrm>
              <a:off x="562" y="839"/>
              <a:ext cx="74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706" name="Rectangle 43"/>
            <p:cNvSpPr>
              <a:spLocks noChangeArrowheads="1"/>
            </p:cNvSpPr>
            <p:nvPr/>
          </p:nvSpPr>
          <p:spPr bwMode="auto">
            <a:xfrm>
              <a:off x="636" y="839"/>
              <a:ext cx="75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707" name="Rectangle 44"/>
            <p:cNvSpPr>
              <a:spLocks noChangeArrowheads="1"/>
            </p:cNvSpPr>
            <p:nvPr/>
          </p:nvSpPr>
          <p:spPr bwMode="auto">
            <a:xfrm>
              <a:off x="711" y="839"/>
              <a:ext cx="76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708" name="Rectangle 45"/>
            <p:cNvSpPr>
              <a:spLocks noChangeArrowheads="1"/>
            </p:cNvSpPr>
            <p:nvPr/>
          </p:nvSpPr>
          <p:spPr bwMode="auto">
            <a:xfrm>
              <a:off x="787" y="839"/>
              <a:ext cx="75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709" name="Rectangle 46"/>
            <p:cNvSpPr>
              <a:spLocks noChangeArrowheads="1"/>
            </p:cNvSpPr>
            <p:nvPr/>
          </p:nvSpPr>
          <p:spPr bwMode="auto">
            <a:xfrm>
              <a:off x="862" y="839"/>
              <a:ext cx="76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710" name="Rectangle 47"/>
            <p:cNvSpPr>
              <a:spLocks noChangeArrowheads="1"/>
            </p:cNvSpPr>
            <p:nvPr/>
          </p:nvSpPr>
          <p:spPr bwMode="auto">
            <a:xfrm>
              <a:off x="938" y="839"/>
              <a:ext cx="75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711" name="Rectangle 48"/>
            <p:cNvSpPr>
              <a:spLocks noChangeArrowheads="1"/>
            </p:cNvSpPr>
            <p:nvPr/>
          </p:nvSpPr>
          <p:spPr bwMode="auto">
            <a:xfrm>
              <a:off x="1013" y="839"/>
              <a:ext cx="76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712" name="Rectangle 49"/>
            <p:cNvSpPr>
              <a:spLocks noChangeArrowheads="1"/>
            </p:cNvSpPr>
            <p:nvPr/>
          </p:nvSpPr>
          <p:spPr bwMode="auto">
            <a:xfrm>
              <a:off x="1089" y="839"/>
              <a:ext cx="75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713" name="Rectangle 50"/>
            <p:cNvSpPr>
              <a:spLocks noChangeArrowheads="1"/>
            </p:cNvSpPr>
            <p:nvPr/>
          </p:nvSpPr>
          <p:spPr bwMode="auto">
            <a:xfrm>
              <a:off x="1164" y="839"/>
              <a:ext cx="76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714" name="Rectangle 51"/>
            <p:cNvSpPr>
              <a:spLocks noChangeArrowheads="1"/>
            </p:cNvSpPr>
            <p:nvPr/>
          </p:nvSpPr>
          <p:spPr bwMode="auto">
            <a:xfrm>
              <a:off x="1240" y="839"/>
              <a:ext cx="75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715" name="Rectangle 52"/>
            <p:cNvSpPr>
              <a:spLocks noChangeArrowheads="1"/>
            </p:cNvSpPr>
            <p:nvPr/>
          </p:nvSpPr>
          <p:spPr bwMode="auto">
            <a:xfrm>
              <a:off x="1315" y="839"/>
              <a:ext cx="74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716" name="Rectangle 53"/>
            <p:cNvSpPr>
              <a:spLocks noChangeArrowheads="1"/>
            </p:cNvSpPr>
            <p:nvPr/>
          </p:nvSpPr>
          <p:spPr bwMode="auto">
            <a:xfrm>
              <a:off x="1389" y="839"/>
              <a:ext cx="75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717" name="Rectangle 54"/>
            <p:cNvSpPr>
              <a:spLocks noChangeArrowheads="1"/>
            </p:cNvSpPr>
            <p:nvPr/>
          </p:nvSpPr>
          <p:spPr bwMode="auto">
            <a:xfrm>
              <a:off x="1464" y="839"/>
              <a:ext cx="76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718" name="Rectangle 55"/>
            <p:cNvSpPr>
              <a:spLocks noChangeArrowheads="1"/>
            </p:cNvSpPr>
            <p:nvPr/>
          </p:nvSpPr>
          <p:spPr bwMode="auto">
            <a:xfrm>
              <a:off x="1540" y="839"/>
              <a:ext cx="75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719" name="Rectangle 56"/>
            <p:cNvSpPr>
              <a:spLocks noChangeArrowheads="1"/>
            </p:cNvSpPr>
            <p:nvPr/>
          </p:nvSpPr>
          <p:spPr bwMode="auto">
            <a:xfrm>
              <a:off x="1615" y="839"/>
              <a:ext cx="76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720" name="Rectangle 57"/>
            <p:cNvSpPr>
              <a:spLocks noChangeArrowheads="1"/>
            </p:cNvSpPr>
            <p:nvPr/>
          </p:nvSpPr>
          <p:spPr bwMode="auto">
            <a:xfrm>
              <a:off x="1691" y="839"/>
              <a:ext cx="75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721" name="Rectangle 58"/>
            <p:cNvSpPr>
              <a:spLocks noChangeArrowheads="1"/>
            </p:cNvSpPr>
            <p:nvPr/>
          </p:nvSpPr>
          <p:spPr bwMode="auto">
            <a:xfrm>
              <a:off x="487" y="921"/>
              <a:ext cx="75" cy="84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722" name="Rectangle 59"/>
            <p:cNvSpPr>
              <a:spLocks noChangeArrowheads="1"/>
            </p:cNvSpPr>
            <p:nvPr/>
          </p:nvSpPr>
          <p:spPr bwMode="auto">
            <a:xfrm>
              <a:off x="562" y="921"/>
              <a:ext cx="74" cy="84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723" name="Rectangle 60"/>
            <p:cNvSpPr>
              <a:spLocks noChangeArrowheads="1"/>
            </p:cNvSpPr>
            <p:nvPr/>
          </p:nvSpPr>
          <p:spPr bwMode="auto">
            <a:xfrm>
              <a:off x="636" y="921"/>
              <a:ext cx="75" cy="84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724" name="Rectangle 61"/>
            <p:cNvSpPr>
              <a:spLocks noChangeArrowheads="1"/>
            </p:cNvSpPr>
            <p:nvPr/>
          </p:nvSpPr>
          <p:spPr bwMode="auto">
            <a:xfrm>
              <a:off x="711" y="921"/>
              <a:ext cx="76" cy="84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725" name="Rectangle 62"/>
            <p:cNvSpPr>
              <a:spLocks noChangeArrowheads="1"/>
            </p:cNvSpPr>
            <p:nvPr/>
          </p:nvSpPr>
          <p:spPr bwMode="auto">
            <a:xfrm>
              <a:off x="787" y="921"/>
              <a:ext cx="75" cy="84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726" name="Rectangle 63"/>
            <p:cNvSpPr>
              <a:spLocks noChangeArrowheads="1"/>
            </p:cNvSpPr>
            <p:nvPr/>
          </p:nvSpPr>
          <p:spPr bwMode="auto">
            <a:xfrm>
              <a:off x="862" y="921"/>
              <a:ext cx="76" cy="84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727" name="Rectangle 64"/>
            <p:cNvSpPr>
              <a:spLocks noChangeArrowheads="1"/>
            </p:cNvSpPr>
            <p:nvPr/>
          </p:nvSpPr>
          <p:spPr bwMode="auto">
            <a:xfrm>
              <a:off x="938" y="921"/>
              <a:ext cx="75" cy="84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728" name="Rectangle 65"/>
            <p:cNvSpPr>
              <a:spLocks noChangeArrowheads="1"/>
            </p:cNvSpPr>
            <p:nvPr/>
          </p:nvSpPr>
          <p:spPr bwMode="auto">
            <a:xfrm>
              <a:off x="1013" y="921"/>
              <a:ext cx="76" cy="84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729" name="Rectangle 66"/>
            <p:cNvSpPr>
              <a:spLocks noChangeArrowheads="1"/>
            </p:cNvSpPr>
            <p:nvPr/>
          </p:nvSpPr>
          <p:spPr bwMode="auto">
            <a:xfrm>
              <a:off x="1089" y="921"/>
              <a:ext cx="75" cy="84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730" name="Rectangle 67"/>
            <p:cNvSpPr>
              <a:spLocks noChangeArrowheads="1"/>
            </p:cNvSpPr>
            <p:nvPr/>
          </p:nvSpPr>
          <p:spPr bwMode="auto">
            <a:xfrm>
              <a:off x="1164" y="921"/>
              <a:ext cx="76" cy="84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731" name="Rectangle 68"/>
            <p:cNvSpPr>
              <a:spLocks noChangeArrowheads="1"/>
            </p:cNvSpPr>
            <p:nvPr/>
          </p:nvSpPr>
          <p:spPr bwMode="auto">
            <a:xfrm>
              <a:off x="1240" y="921"/>
              <a:ext cx="75" cy="84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732" name="Rectangle 69"/>
            <p:cNvSpPr>
              <a:spLocks noChangeArrowheads="1"/>
            </p:cNvSpPr>
            <p:nvPr/>
          </p:nvSpPr>
          <p:spPr bwMode="auto">
            <a:xfrm>
              <a:off x="1315" y="921"/>
              <a:ext cx="74" cy="84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733" name="Rectangle 70"/>
            <p:cNvSpPr>
              <a:spLocks noChangeArrowheads="1"/>
            </p:cNvSpPr>
            <p:nvPr/>
          </p:nvSpPr>
          <p:spPr bwMode="auto">
            <a:xfrm>
              <a:off x="1389" y="921"/>
              <a:ext cx="75" cy="84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734" name="Rectangle 71"/>
            <p:cNvSpPr>
              <a:spLocks noChangeArrowheads="1"/>
            </p:cNvSpPr>
            <p:nvPr/>
          </p:nvSpPr>
          <p:spPr bwMode="auto">
            <a:xfrm>
              <a:off x="1464" y="921"/>
              <a:ext cx="76" cy="84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735" name="Rectangle 72"/>
            <p:cNvSpPr>
              <a:spLocks noChangeArrowheads="1"/>
            </p:cNvSpPr>
            <p:nvPr/>
          </p:nvSpPr>
          <p:spPr bwMode="auto">
            <a:xfrm>
              <a:off x="1540" y="921"/>
              <a:ext cx="75" cy="84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736" name="Rectangle 73"/>
            <p:cNvSpPr>
              <a:spLocks noChangeArrowheads="1"/>
            </p:cNvSpPr>
            <p:nvPr/>
          </p:nvSpPr>
          <p:spPr bwMode="auto">
            <a:xfrm>
              <a:off x="1615" y="921"/>
              <a:ext cx="76" cy="84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737" name="Rectangle 74"/>
            <p:cNvSpPr>
              <a:spLocks noChangeArrowheads="1"/>
            </p:cNvSpPr>
            <p:nvPr/>
          </p:nvSpPr>
          <p:spPr bwMode="auto">
            <a:xfrm>
              <a:off x="1691" y="921"/>
              <a:ext cx="75" cy="84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738" name="Rectangle 75"/>
            <p:cNvSpPr>
              <a:spLocks noChangeArrowheads="1"/>
            </p:cNvSpPr>
            <p:nvPr/>
          </p:nvSpPr>
          <p:spPr bwMode="auto">
            <a:xfrm>
              <a:off x="487" y="1005"/>
              <a:ext cx="75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739" name="Rectangle 76"/>
            <p:cNvSpPr>
              <a:spLocks noChangeArrowheads="1"/>
            </p:cNvSpPr>
            <p:nvPr/>
          </p:nvSpPr>
          <p:spPr bwMode="auto">
            <a:xfrm>
              <a:off x="562" y="1005"/>
              <a:ext cx="74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740" name="Rectangle 77"/>
            <p:cNvSpPr>
              <a:spLocks noChangeArrowheads="1"/>
            </p:cNvSpPr>
            <p:nvPr/>
          </p:nvSpPr>
          <p:spPr bwMode="auto">
            <a:xfrm>
              <a:off x="636" y="1005"/>
              <a:ext cx="75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741" name="Rectangle 78"/>
            <p:cNvSpPr>
              <a:spLocks noChangeArrowheads="1"/>
            </p:cNvSpPr>
            <p:nvPr/>
          </p:nvSpPr>
          <p:spPr bwMode="auto">
            <a:xfrm>
              <a:off x="711" y="1005"/>
              <a:ext cx="76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742" name="Rectangle 79"/>
            <p:cNvSpPr>
              <a:spLocks noChangeArrowheads="1"/>
            </p:cNvSpPr>
            <p:nvPr/>
          </p:nvSpPr>
          <p:spPr bwMode="auto">
            <a:xfrm>
              <a:off x="787" y="1005"/>
              <a:ext cx="75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743" name="Rectangle 80"/>
            <p:cNvSpPr>
              <a:spLocks noChangeArrowheads="1"/>
            </p:cNvSpPr>
            <p:nvPr/>
          </p:nvSpPr>
          <p:spPr bwMode="auto">
            <a:xfrm>
              <a:off x="862" y="1005"/>
              <a:ext cx="76" cy="82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744" name="Rectangle 81"/>
            <p:cNvSpPr>
              <a:spLocks noChangeArrowheads="1"/>
            </p:cNvSpPr>
            <p:nvPr/>
          </p:nvSpPr>
          <p:spPr bwMode="auto">
            <a:xfrm>
              <a:off x="938" y="1005"/>
              <a:ext cx="75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745" name="Rectangle 82"/>
            <p:cNvSpPr>
              <a:spLocks noChangeArrowheads="1"/>
            </p:cNvSpPr>
            <p:nvPr/>
          </p:nvSpPr>
          <p:spPr bwMode="auto">
            <a:xfrm>
              <a:off x="1013" y="1005"/>
              <a:ext cx="76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746" name="Rectangle 83"/>
            <p:cNvSpPr>
              <a:spLocks noChangeArrowheads="1"/>
            </p:cNvSpPr>
            <p:nvPr/>
          </p:nvSpPr>
          <p:spPr bwMode="auto">
            <a:xfrm>
              <a:off x="1089" y="1005"/>
              <a:ext cx="75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747" name="Rectangle 84"/>
            <p:cNvSpPr>
              <a:spLocks noChangeArrowheads="1"/>
            </p:cNvSpPr>
            <p:nvPr/>
          </p:nvSpPr>
          <p:spPr bwMode="auto">
            <a:xfrm>
              <a:off x="1164" y="1005"/>
              <a:ext cx="76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748" name="Rectangle 85"/>
            <p:cNvSpPr>
              <a:spLocks noChangeArrowheads="1"/>
            </p:cNvSpPr>
            <p:nvPr/>
          </p:nvSpPr>
          <p:spPr bwMode="auto">
            <a:xfrm>
              <a:off x="1240" y="1005"/>
              <a:ext cx="75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749" name="Rectangle 86"/>
            <p:cNvSpPr>
              <a:spLocks noChangeArrowheads="1"/>
            </p:cNvSpPr>
            <p:nvPr/>
          </p:nvSpPr>
          <p:spPr bwMode="auto">
            <a:xfrm>
              <a:off x="1315" y="1005"/>
              <a:ext cx="74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750" name="Rectangle 87"/>
            <p:cNvSpPr>
              <a:spLocks noChangeArrowheads="1"/>
            </p:cNvSpPr>
            <p:nvPr/>
          </p:nvSpPr>
          <p:spPr bwMode="auto">
            <a:xfrm>
              <a:off x="1389" y="1005"/>
              <a:ext cx="75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751" name="Rectangle 88"/>
            <p:cNvSpPr>
              <a:spLocks noChangeArrowheads="1"/>
            </p:cNvSpPr>
            <p:nvPr/>
          </p:nvSpPr>
          <p:spPr bwMode="auto">
            <a:xfrm>
              <a:off x="1464" y="1005"/>
              <a:ext cx="76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752" name="Rectangle 89"/>
            <p:cNvSpPr>
              <a:spLocks noChangeArrowheads="1"/>
            </p:cNvSpPr>
            <p:nvPr/>
          </p:nvSpPr>
          <p:spPr bwMode="auto">
            <a:xfrm>
              <a:off x="1540" y="1005"/>
              <a:ext cx="75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753" name="Rectangle 90"/>
            <p:cNvSpPr>
              <a:spLocks noChangeArrowheads="1"/>
            </p:cNvSpPr>
            <p:nvPr/>
          </p:nvSpPr>
          <p:spPr bwMode="auto">
            <a:xfrm>
              <a:off x="1615" y="1005"/>
              <a:ext cx="76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754" name="Rectangle 91"/>
            <p:cNvSpPr>
              <a:spLocks noChangeArrowheads="1"/>
            </p:cNvSpPr>
            <p:nvPr/>
          </p:nvSpPr>
          <p:spPr bwMode="auto">
            <a:xfrm>
              <a:off x="1691" y="1005"/>
              <a:ext cx="75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755" name="Rectangle 92"/>
            <p:cNvSpPr>
              <a:spLocks noChangeArrowheads="1"/>
            </p:cNvSpPr>
            <p:nvPr/>
          </p:nvSpPr>
          <p:spPr bwMode="auto">
            <a:xfrm>
              <a:off x="487" y="1087"/>
              <a:ext cx="75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756" name="Rectangle 93"/>
            <p:cNvSpPr>
              <a:spLocks noChangeArrowheads="1"/>
            </p:cNvSpPr>
            <p:nvPr/>
          </p:nvSpPr>
          <p:spPr bwMode="auto">
            <a:xfrm>
              <a:off x="562" y="1087"/>
              <a:ext cx="74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757" name="Rectangle 94"/>
            <p:cNvSpPr>
              <a:spLocks noChangeArrowheads="1"/>
            </p:cNvSpPr>
            <p:nvPr/>
          </p:nvSpPr>
          <p:spPr bwMode="auto">
            <a:xfrm>
              <a:off x="636" y="1087"/>
              <a:ext cx="75" cy="82"/>
            </a:xfrm>
            <a:prstGeom prst="rect">
              <a:avLst/>
            </a:prstGeom>
            <a:solidFill>
              <a:srgbClr val="33CC33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758" name="Rectangle 95"/>
            <p:cNvSpPr>
              <a:spLocks noChangeArrowheads="1"/>
            </p:cNvSpPr>
            <p:nvPr/>
          </p:nvSpPr>
          <p:spPr bwMode="auto">
            <a:xfrm>
              <a:off x="711" y="1087"/>
              <a:ext cx="76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759" name="Rectangle 96"/>
            <p:cNvSpPr>
              <a:spLocks noChangeArrowheads="1"/>
            </p:cNvSpPr>
            <p:nvPr/>
          </p:nvSpPr>
          <p:spPr bwMode="auto">
            <a:xfrm>
              <a:off x="787" y="1087"/>
              <a:ext cx="75" cy="82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760" name="Rectangle 97"/>
            <p:cNvSpPr>
              <a:spLocks noChangeArrowheads="1"/>
            </p:cNvSpPr>
            <p:nvPr/>
          </p:nvSpPr>
          <p:spPr bwMode="auto">
            <a:xfrm>
              <a:off x="862" y="1087"/>
              <a:ext cx="76" cy="82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761" name="Rectangle 98"/>
            <p:cNvSpPr>
              <a:spLocks noChangeArrowheads="1"/>
            </p:cNvSpPr>
            <p:nvPr/>
          </p:nvSpPr>
          <p:spPr bwMode="auto">
            <a:xfrm>
              <a:off x="938" y="1087"/>
              <a:ext cx="75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762" name="Rectangle 99"/>
            <p:cNvSpPr>
              <a:spLocks noChangeArrowheads="1"/>
            </p:cNvSpPr>
            <p:nvPr/>
          </p:nvSpPr>
          <p:spPr bwMode="auto">
            <a:xfrm>
              <a:off x="1013" y="1087"/>
              <a:ext cx="76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763" name="Rectangle 100"/>
            <p:cNvSpPr>
              <a:spLocks noChangeArrowheads="1"/>
            </p:cNvSpPr>
            <p:nvPr/>
          </p:nvSpPr>
          <p:spPr bwMode="auto">
            <a:xfrm>
              <a:off x="1089" y="1087"/>
              <a:ext cx="75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764" name="Rectangle 101"/>
            <p:cNvSpPr>
              <a:spLocks noChangeArrowheads="1"/>
            </p:cNvSpPr>
            <p:nvPr/>
          </p:nvSpPr>
          <p:spPr bwMode="auto">
            <a:xfrm>
              <a:off x="1164" y="1087"/>
              <a:ext cx="76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765" name="Rectangle 102"/>
            <p:cNvSpPr>
              <a:spLocks noChangeArrowheads="1"/>
            </p:cNvSpPr>
            <p:nvPr/>
          </p:nvSpPr>
          <p:spPr bwMode="auto">
            <a:xfrm>
              <a:off x="1240" y="1087"/>
              <a:ext cx="75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766" name="Rectangle 103"/>
            <p:cNvSpPr>
              <a:spLocks noChangeArrowheads="1"/>
            </p:cNvSpPr>
            <p:nvPr/>
          </p:nvSpPr>
          <p:spPr bwMode="auto">
            <a:xfrm>
              <a:off x="1315" y="1087"/>
              <a:ext cx="74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767" name="Rectangle 104"/>
            <p:cNvSpPr>
              <a:spLocks noChangeArrowheads="1"/>
            </p:cNvSpPr>
            <p:nvPr/>
          </p:nvSpPr>
          <p:spPr bwMode="auto">
            <a:xfrm>
              <a:off x="1389" y="1087"/>
              <a:ext cx="75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768" name="Rectangle 105"/>
            <p:cNvSpPr>
              <a:spLocks noChangeArrowheads="1"/>
            </p:cNvSpPr>
            <p:nvPr/>
          </p:nvSpPr>
          <p:spPr bwMode="auto">
            <a:xfrm>
              <a:off x="1464" y="1087"/>
              <a:ext cx="76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769" name="Rectangle 106"/>
            <p:cNvSpPr>
              <a:spLocks noChangeArrowheads="1"/>
            </p:cNvSpPr>
            <p:nvPr/>
          </p:nvSpPr>
          <p:spPr bwMode="auto">
            <a:xfrm>
              <a:off x="1540" y="1087"/>
              <a:ext cx="75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770" name="Rectangle 107"/>
            <p:cNvSpPr>
              <a:spLocks noChangeArrowheads="1"/>
            </p:cNvSpPr>
            <p:nvPr/>
          </p:nvSpPr>
          <p:spPr bwMode="auto">
            <a:xfrm>
              <a:off x="1615" y="1087"/>
              <a:ext cx="76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771" name="Rectangle 108"/>
            <p:cNvSpPr>
              <a:spLocks noChangeArrowheads="1"/>
            </p:cNvSpPr>
            <p:nvPr/>
          </p:nvSpPr>
          <p:spPr bwMode="auto">
            <a:xfrm>
              <a:off x="1691" y="1087"/>
              <a:ext cx="75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772" name="Rectangle 109"/>
            <p:cNvSpPr>
              <a:spLocks noChangeArrowheads="1"/>
            </p:cNvSpPr>
            <p:nvPr/>
          </p:nvSpPr>
          <p:spPr bwMode="auto">
            <a:xfrm>
              <a:off x="487" y="1169"/>
              <a:ext cx="75" cy="85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773" name="Rectangle 110"/>
            <p:cNvSpPr>
              <a:spLocks noChangeArrowheads="1"/>
            </p:cNvSpPr>
            <p:nvPr/>
          </p:nvSpPr>
          <p:spPr bwMode="auto">
            <a:xfrm>
              <a:off x="562" y="1169"/>
              <a:ext cx="74" cy="85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774" name="Rectangle 111"/>
            <p:cNvSpPr>
              <a:spLocks noChangeArrowheads="1"/>
            </p:cNvSpPr>
            <p:nvPr/>
          </p:nvSpPr>
          <p:spPr bwMode="auto">
            <a:xfrm>
              <a:off x="636" y="1169"/>
              <a:ext cx="75" cy="85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775" name="Rectangle 112"/>
            <p:cNvSpPr>
              <a:spLocks noChangeArrowheads="1"/>
            </p:cNvSpPr>
            <p:nvPr/>
          </p:nvSpPr>
          <p:spPr bwMode="auto">
            <a:xfrm>
              <a:off x="711" y="1169"/>
              <a:ext cx="76" cy="85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776" name="Rectangle 113"/>
            <p:cNvSpPr>
              <a:spLocks noChangeArrowheads="1"/>
            </p:cNvSpPr>
            <p:nvPr/>
          </p:nvSpPr>
          <p:spPr bwMode="auto">
            <a:xfrm>
              <a:off x="787" y="1169"/>
              <a:ext cx="75" cy="85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777" name="Rectangle 114"/>
            <p:cNvSpPr>
              <a:spLocks noChangeArrowheads="1"/>
            </p:cNvSpPr>
            <p:nvPr/>
          </p:nvSpPr>
          <p:spPr bwMode="auto">
            <a:xfrm>
              <a:off x="862" y="1169"/>
              <a:ext cx="76" cy="85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778" name="Rectangle 115"/>
            <p:cNvSpPr>
              <a:spLocks noChangeArrowheads="1"/>
            </p:cNvSpPr>
            <p:nvPr/>
          </p:nvSpPr>
          <p:spPr bwMode="auto">
            <a:xfrm>
              <a:off x="938" y="1169"/>
              <a:ext cx="75" cy="85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779" name="Rectangle 116"/>
            <p:cNvSpPr>
              <a:spLocks noChangeArrowheads="1"/>
            </p:cNvSpPr>
            <p:nvPr/>
          </p:nvSpPr>
          <p:spPr bwMode="auto">
            <a:xfrm>
              <a:off x="1013" y="1169"/>
              <a:ext cx="76" cy="85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780" name="Rectangle 117"/>
            <p:cNvSpPr>
              <a:spLocks noChangeArrowheads="1"/>
            </p:cNvSpPr>
            <p:nvPr/>
          </p:nvSpPr>
          <p:spPr bwMode="auto">
            <a:xfrm>
              <a:off x="1089" y="1169"/>
              <a:ext cx="75" cy="85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781" name="Rectangle 118"/>
            <p:cNvSpPr>
              <a:spLocks noChangeArrowheads="1"/>
            </p:cNvSpPr>
            <p:nvPr/>
          </p:nvSpPr>
          <p:spPr bwMode="auto">
            <a:xfrm>
              <a:off x="1164" y="1169"/>
              <a:ext cx="76" cy="85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782" name="Rectangle 119"/>
            <p:cNvSpPr>
              <a:spLocks noChangeArrowheads="1"/>
            </p:cNvSpPr>
            <p:nvPr/>
          </p:nvSpPr>
          <p:spPr bwMode="auto">
            <a:xfrm>
              <a:off x="1240" y="1169"/>
              <a:ext cx="75" cy="85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783" name="Rectangle 120"/>
            <p:cNvSpPr>
              <a:spLocks noChangeArrowheads="1"/>
            </p:cNvSpPr>
            <p:nvPr/>
          </p:nvSpPr>
          <p:spPr bwMode="auto">
            <a:xfrm>
              <a:off x="1315" y="1169"/>
              <a:ext cx="74" cy="85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784" name="Rectangle 121"/>
            <p:cNvSpPr>
              <a:spLocks noChangeArrowheads="1"/>
            </p:cNvSpPr>
            <p:nvPr/>
          </p:nvSpPr>
          <p:spPr bwMode="auto">
            <a:xfrm>
              <a:off x="1389" y="1169"/>
              <a:ext cx="75" cy="85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785" name="Rectangle 122"/>
            <p:cNvSpPr>
              <a:spLocks noChangeArrowheads="1"/>
            </p:cNvSpPr>
            <p:nvPr/>
          </p:nvSpPr>
          <p:spPr bwMode="auto">
            <a:xfrm>
              <a:off x="1464" y="1169"/>
              <a:ext cx="76" cy="85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786" name="Rectangle 123"/>
            <p:cNvSpPr>
              <a:spLocks noChangeArrowheads="1"/>
            </p:cNvSpPr>
            <p:nvPr/>
          </p:nvSpPr>
          <p:spPr bwMode="auto">
            <a:xfrm>
              <a:off x="1540" y="1169"/>
              <a:ext cx="75" cy="85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787" name="Rectangle 124"/>
            <p:cNvSpPr>
              <a:spLocks noChangeArrowheads="1"/>
            </p:cNvSpPr>
            <p:nvPr/>
          </p:nvSpPr>
          <p:spPr bwMode="auto">
            <a:xfrm>
              <a:off x="1615" y="1169"/>
              <a:ext cx="76" cy="85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788" name="Rectangle 125"/>
            <p:cNvSpPr>
              <a:spLocks noChangeArrowheads="1"/>
            </p:cNvSpPr>
            <p:nvPr/>
          </p:nvSpPr>
          <p:spPr bwMode="auto">
            <a:xfrm>
              <a:off x="1691" y="1169"/>
              <a:ext cx="75" cy="85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789" name="Rectangle 126"/>
            <p:cNvSpPr>
              <a:spLocks noChangeArrowheads="1"/>
            </p:cNvSpPr>
            <p:nvPr/>
          </p:nvSpPr>
          <p:spPr bwMode="auto">
            <a:xfrm>
              <a:off x="487" y="1254"/>
              <a:ext cx="75" cy="82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790" name="Rectangle 127"/>
            <p:cNvSpPr>
              <a:spLocks noChangeArrowheads="1"/>
            </p:cNvSpPr>
            <p:nvPr/>
          </p:nvSpPr>
          <p:spPr bwMode="auto">
            <a:xfrm>
              <a:off x="562" y="1254"/>
              <a:ext cx="74" cy="82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791" name="Rectangle 128"/>
            <p:cNvSpPr>
              <a:spLocks noChangeArrowheads="1"/>
            </p:cNvSpPr>
            <p:nvPr/>
          </p:nvSpPr>
          <p:spPr bwMode="auto">
            <a:xfrm>
              <a:off x="636" y="1254"/>
              <a:ext cx="75" cy="82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792" name="Rectangle 129"/>
            <p:cNvSpPr>
              <a:spLocks noChangeArrowheads="1"/>
            </p:cNvSpPr>
            <p:nvPr/>
          </p:nvSpPr>
          <p:spPr bwMode="auto">
            <a:xfrm>
              <a:off x="711" y="1254"/>
              <a:ext cx="76" cy="82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793" name="Rectangle 130"/>
            <p:cNvSpPr>
              <a:spLocks noChangeArrowheads="1"/>
            </p:cNvSpPr>
            <p:nvPr/>
          </p:nvSpPr>
          <p:spPr bwMode="auto">
            <a:xfrm>
              <a:off x="787" y="1254"/>
              <a:ext cx="75" cy="82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794" name="Rectangle 131"/>
            <p:cNvSpPr>
              <a:spLocks noChangeArrowheads="1"/>
            </p:cNvSpPr>
            <p:nvPr/>
          </p:nvSpPr>
          <p:spPr bwMode="auto">
            <a:xfrm>
              <a:off x="862" y="1254"/>
              <a:ext cx="76" cy="82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795" name="Rectangle 132"/>
            <p:cNvSpPr>
              <a:spLocks noChangeArrowheads="1"/>
            </p:cNvSpPr>
            <p:nvPr/>
          </p:nvSpPr>
          <p:spPr bwMode="auto">
            <a:xfrm>
              <a:off x="938" y="1254"/>
              <a:ext cx="75" cy="82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796" name="Rectangle 133"/>
            <p:cNvSpPr>
              <a:spLocks noChangeArrowheads="1"/>
            </p:cNvSpPr>
            <p:nvPr/>
          </p:nvSpPr>
          <p:spPr bwMode="auto">
            <a:xfrm>
              <a:off x="1013" y="1254"/>
              <a:ext cx="76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797" name="Rectangle 134"/>
            <p:cNvSpPr>
              <a:spLocks noChangeArrowheads="1"/>
            </p:cNvSpPr>
            <p:nvPr/>
          </p:nvSpPr>
          <p:spPr bwMode="auto">
            <a:xfrm>
              <a:off x="1089" y="1254"/>
              <a:ext cx="75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798" name="Rectangle 135"/>
            <p:cNvSpPr>
              <a:spLocks noChangeArrowheads="1"/>
            </p:cNvSpPr>
            <p:nvPr/>
          </p:nvSpPr>
          <p:spPr bwMode="auto">
            <a:xfrm>
              <a:off x="1164" y="1254"/>
              <a:ext cx="76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799" name="Rectangle 136"/>
            <p:cNvSpPr>
              <a:spLocks noChangeArrowheads="1"/>
            </p:cNvSpPr>
            <p:nvPr/>
          </p:nvSpPr>
          <p:spPr bwMode="auto">
            <a:xfrm>
              <a:off x="1240" y="1254"/>
              <a:ext cx="75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800" name="Rectangle 137"/>
            <p:cNvSpPr>
              <a:spLocks noChangeArrowheads="1"/>
            </p:cNvSpPr>
            <p:nvPr/>
          </p:nvSpPr>
          <p:spPr bwMode="auto">
            <a:xfrm>
              <a:off x="1315" y="1254"/>
              <a:ext cx="74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801" name="Rectangle 138"/>
            <p:cNvSpPr>
              <a:spLocks noChangeArrowheads="1"/>
            </p:cNvSpPr>
            <p:nvPr/>
          </p:nvSpPr>
          <p:spPr bwMode="auto">
            <a:xfrm>
              <a:off x="1389" y="1254"/>
              <a:ext cx="75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802" name="Rectangle 139"/>
            <p:cNvSpPr>
              <a:spLocks noChangeArrowheads="1"/>
            </p:cNvSpPr>
            <p:nvPr/>
          </p:nvSpPr>
          <p:spPr bwMode="auto">
            <a:xfrm>
              <a:off x="1464" y="1254"/>
              <a:ext cx="76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803" name="Rectangle 140"/>
            <p:cNvSpPr>
              <a:spLocks noChangeArrowheads="1"/>
            </p:cNvSpPr>
            <p:nvPr/>
          </p:nvSpPr>
          <p:spPr bwMode="auto">
            <a:xfrm>
              <a:off x="1540" y="1254"/>
              <a:ext cx="75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804" name="Rectangle 141"/>
            <p:cNvSpPr>
              <a:spLocks noChangeArrowheads="1"/>
            </p:cNvSpPr>
            <p:nvPr/>
          </p:nvSpPr>
          <p:spPr bwMode="auto">
            <a:xfrm>
              <a:off x="1615" y="1254"/>
              <a:ext cx="76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805" name="Rectangle 142"/>
            <p:cNvSpPr>
              <a:spLocks noChangeArrowheads="1"/>
            </p:cNvSpPr>
            <p:nvPr/>
          </p:nvSpPr>
          <p:spPr bwMode="auto">
            <a:xfrm>
              <a:off x="1691" y="1254"/>
              <a:ext cx="75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806" name="Rectangle 143"/>
            <p:cNvSpPr>
              <a:spLocks noChangeArrowheads="1"/>
            </p:cNvSpPr>
            <p:nvPr/>
          </p:nvSpPr>
          <p:spPr bwMode="auto">
            <a:xfrm>
              <a:off x="487" y="1336"/>
              <a:ext cx="75" cy="82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807" name="Rectangle 144"/>
            <p:cNvSpPr>
              <a:spLocks noChangeArrowheads="1"/>
            </p:cNvSpPr>
            <p:nvPr/>
          </p:nvSpPr>
          <p:spPr bwMode="auto">
            <a:xfrm>
              <a:off x="562" y="1336"/>
              <a:ext cx="74" cy="82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808" name="Rectangle 145"/>
            <p:cNvSpPr>
              <a:spLocks noChangeArrowheads="1"/>
            </p:cNvSpPr>
            <p:nvPr/>
          </p:nvSpPr>
          <p:spPr bwMode="auto">
            <a:xfrm>
              <a:off x="636" y="1336"/>
              <a:ext cx="75" cy="82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809" name="Rectangle 146"/>
            <p:cNvSpPr>
              <a:spLocks noChangeArrowheads="1"/>
            </p:cNvSpPr>
            <p:nvPr/>
          </p:nvSpPr>
          <p:spPr bwMode="auto">
            <a:xfrm>
              <a:off x="711" y="1336"/>
              <a:ext cx="76" cy="82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810" name="Rectangle 147"/>
            <p:cNvSpPr>
              <a:spLocks noChangeArrowheads="1"/>
            </p:cNvSpPr>
            <p:nvPr/>
          </p:nvSpPr>
          <p:spPr bwMode="auto">
            <a:xfrm>
              <a:off x="787" y="1336"/>
              <a:ext cx="75" cy="82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811" name="Rectangle 148"/>
            <p:cNvSpPr>
              <a:spLocks noChangeArrowheads="1"/>
            </p:cNvSpPr>
            <p:nvPr/>
          </p:nvSpPr>
          <p:spPr bwMode="auto">
            <a:xfrm>
              <a:off x="862" y="1336"/>
              <a:ext cx="76" cy="82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812" name="Rectangle 149"/>
            <p:cNvSpPr>
              <a:spLocks noChangeArrowheads="1"/>
            </p:cNvSpPr>
            <p:nvPr/>
          </p:nvSpPr>
          <p:spPr bwMode="auto">
            <a:xfrm>
              <a:off x="938" y="1336"/>
              <a:ext cx="75" cy="82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813" name="Rectangle 150"/>
            <p:cNvSpPr>
              <a:spLocks noChangeArrowheads="1"/>
            </p:cNvSpPr>
            <p:nvPr/>
          </p:nvSpPr>
          <p:spPr bwMode="auto">
            <a:xfrm>
              <a:off x="1013" y="1336"/>
              <a:ext cx="76" cy="82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814" name="Rectangle 151"/>
            <p:cNvSpPr>
              <a:spLocks noChangeArrowheads="1"/>
            </p:cNvSpPr>
            <p:nvPr/>
          </p:nvSpPr>
          <p:spPr bwMode="auto">
            <a:xfrm>
              <a:off x="1089" y="1336"/>
              <a:ext cx="75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815" name="Rectangle 152"/>
            <p:cNvSpPr>
              <a:spLocks noChangeArrowheads="1"/>
            </p:cNvSpPr>
            <p:nvPr/>
          </p:nvSpPr>
          <p:spPr bwMode="auto">
            <a:xfrm>
              <a:off x="1164" y="1336"/>
              <a:ext cx="76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816" name="Rectangle 153"/>
            <p:cNvSpPr>
              <a:spLocks noChangeArrowheads="1"/>
            </p:cNvSpPr>
            <p:nvPr/>
          </p:nvSpPr>
          <p:spPr bwMode="auto">
            <a:xfrm>
              <a:off x="1240" y="1336"/>
              <a:ext cx="75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817" name="Rectangle 154"/>
            <p:cNvSpPr>
              <a:spLocks noChangeArrowheads="1"/>
            </p:cNvSpPr>
            <p:nvPr/>
          </p:nvSpPr>
          <p:spPr bwMode="auto">
            <a:xfrm>
              <a:off x="1315" y="1336"/>
              <a:ext cx="74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818" name="Rectangle 155"/>
            <p:cNvSpPr>
              <a:spLocks noChangeArrowheads="1"/>
            </p:cNvSpPr>
            <p:nvPr/>
          </p:nvSpPr>
          <p:spPr bwMode="auto">
            <a:xfrm>
              <a:off x="1389" y="1336"/>
              <a:ext cx="75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819" name="Rectangle 156"/>
            <p:cNvSpPr>
              <a:spLocks noChangeArrowheads="1"/>
            </p:cNvSpPr>
            <p:nvPr/>
          </p:nvSpPr>
          <p:spPr bwMode="auto">
            <a:xfrm>
              <a:off x="1464" y="1336"/>
              <a:ext cx="76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820" name="Rectangle 157"/>
            <p:cNvSpPr>
              <a:spLocks noChangeArrowheads="1"/>
            </p:cNvSpPr>
            <p:nvPr/>
          </p:nvSpPr>
          <p:spPr bwMode="auto">
            <a:xfrm>
              <a:off x="1540" y="1336"/>
              <a:ext cx="75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821" name="Rectangle 158"/>
            <p:cNvSpPr>
              <a:spLocks noChangeArrowheads="1"/>
            </p:cNvSpPr>
            <p:nvPr/>
          </p:nvSpPr>
          <p:spPr bwMode="auto">
            <a:xfrm>
              <a:off x="1615" y="1336"/>
              <a:ext cx="76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822" name="Rectangle 159"/>
            <p:cNvSpPr>
              <a:spLocks noChangeArrowheads="1"/>
            </p:cNvSpPr>
            <p:nvPr/>
          </p:nvSpPr>
          <p:spPr bwMode="auto">
            <a:xfrm>
              <a:off x="1691" y="1336"/>
              <a:ext cx="75" cy="82"/>
            </a:xfrm>
            <a:prstGeom prst="rect">
              <a:avLst/>
            </a:prstGeom>
            <a:solidFill>
              <a:srgbClr val="FF3300"/>
            </a:solidFill>
            <a:ln w="28575">
              <a:solidFill>
                <a:srgbClr val="FF33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823" name="Rectangle 160"/>
            <p:cNvSpPr>
              <a:spLocks noChangeArrowheads="1"/>
            </p:cNvSpPr>
            <p:nvPr/>
          </p:nvSpPr>
          <p:spPr bwMode="auto">
            <a:xfrm>
              <a:off x="487" y="1418"/>
              <a:ext cx="75" cy="85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824" name="Rectangle 161"/>
            <p:cNvSpPr>
              <a:spLocks noChangeArrowheads="1"/>
            </p:cNvSpPr>
            <p:nvPr/>
          </p:nvSpPr>
          <p:spPr bwMode="auto">
            <a:xfrm>
              <a:off x="562" y="1418"/>
              <a:ext cx="74" cy="85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825" name="Rectangle 162"/>
            <p:cNvSpPr>
              <a:spLocks noChangeArrowheads="1"/>
            </p:cNvSpPr>
            <p:nvPr/>
          </p:nvSpPr>
          <p:spPr bwMode="auto">
            <a:xfrm>
              <a:off x="636" y="1418"/>
              <a:ext cx="75" cy="85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826" name="Rectangle 163"/>
            <p:cNvSpPr>
              <a:spLocks noChangeArrowheads="1"/>
            </p:cNvSpPr>
            <p:nvPr/>
          </p:nvSpPr>
          <p:spPr bwMode="auto">
            <a:xfrm>
              <a:off x="711" y="1418"/>
              <a:ext cx="76" cy="85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827" name="Rectangle 164"/>
            <p:cNvSpPr>
              <a:spLocks noChangeArrowheads="1"/>
            </p:cNvSpPr>
            <p:nvPr/>
          </p:nvSpPr>
          <p:spPr bwMode="auto">
            <a:xfrm>
              <a:off x="787" y="1418"/>
              <a:ext cx="75" cy="85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828" name="Rectangle 165"/>
            <p:cNvSpPr>
              <a:spLocks noChangeArrowheads="1"/>
            </p:cNvSpPr>
            <p:nvPr/>
          </p:nvSpPr>
          <p:spPr bwMode="auto">
            <a:xfrm>
              <a:off x="862" y="1418"/>
              <a:ext cx="76" cy="85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829" name="Rectangle 166"/>
            <p:cNvSpPr>
              <a:spLocks noChangeArrowheads="1"/>
            </p:cNvSpPr>
            <p:nvPr/>
          </p:nvSpPr>
          <p:spPr bwMode="auto">
            <a:xfrm>
              <a:off x="938" y="1418"/>
              <a:ext cx="75" cy="85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830" name="Rectangle 167"/>
            <p:cNvSpPr>
              <a:spLocks noChangeArrowheads="1"/>
            </p:cNvSpPr>
            <p:nvPr/>
          </p:nvSpPr>
          <p:spPr bwMode="auto">
            <a:xfrm>
              <a:off x="1013" y="1418"/>
              <a:ext cx="76" cy="85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831" name="Rectangle 168"/>
            <p:cNvSpPr>
              <a:spLocks noChangeArrowheads="1"/>
            </p:cNvSpPr>
            <p:nvPr/>
          </p:nvSpPr>
          <p:spPr bwMode="auto">
            <a:xfrm>
              <a:off x="1089" y="1418"/>
              <a:ext cx="75" cy="85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832" name="Rectangle 169"/>
            <p:cNvSpPr>
              <a:spLocks noChangeArrowheads="1"/>
            </p:cNvSpPr>
            <p:nvPr/>
          </p:nvSpPr>
          <p:spPr bwMode="auto">
            <a:xfrm>
              <a:off x="1164" y="1418"/>
              <a:ext cx="76" cy="85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833" name="Rectangle 170"/>
            <p:cNvSpPr>
              <a:spLocks noChangeArrowheads="1"/>
            </p:cNvSpPr>
            <p:nvPr/>
          </p:nvSpPr>
          <p:spPr bwMode="auto">
            <a:xfrm>
              <a:off x="1240" y="1418"/>
              <a:ext cx="75" cy="85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834" name="Rectangle 171"/>
            <p:cNvSpPr>
              <a:spLocks noChangeArrowheads="1"/>
            </p:cNvSpPr>
            <p:nvPr/>
          </p:nvSpPr>
          <p:spPr bwMode="auto">
            <a:xfrm>
              <a:off x="1315" y="1418"/>
              <a:ext cx="74" cy="85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835" name="Rectangle 172"/>
            <p:cNvSpPr>
              <a:spLocks noChangeArrowheads="1"/>
            </p:cNvSpPr>
            <p:nvPr/>
          </p:nvSpPr>
          <p:spPr bwMode="auto">
            <a:xfrm>
              <a:off x="1389" y="1418"/>
              <a:ext cx="75" cy="85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836" name="Rectangle 173"/>
            <p:cNvSpPr>
              <a:spLocks noChangeArrowheads="1"/>
            </p:cNvSpPr>
            <p:nvPr/>
          </p:nvSpPr>
          <p:spPr bwMode="auto">
            <a:xfrm>
              <a:off x="1464" y="1418"/>
              <a:ext cx="76" cy="85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837" name="Rectangle 174"/>
            <p:cNvSpPr>
              <a:spLocks noChangeArrowheads="1"/>
            </p:cNvSpPr>
            <p:nvPr/>
          </p:nvSpPr>
          <p:spPr bwMode="auto">
            <a:xfrm>
              <a:off x="1540" y="1418"/>
              <a:ext cx="75" cy="85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838" name="Rectangle 175"/>
            <p:cNvSpPr>
              <a:spLocks noChangeArrowheads="1"/>
            </p:cNvSpPr>
            <p:nvPr/>
          </p:nvSpPr>
          <p:spPr bwMode="auto">
            <a:xfrm>
              <a:off x="1615" y="1418"/>
              <a:ext cx="76" cy="85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839" name="Rectangle 176"/>
            <p:cNvSpPr>
              <a:spLocks noChangeArrowheads="1"/>
            </p:cNvSpPr>
            <p:nvPr/>
          </p:nvSpPr>
          <p:spPr bwMode="auto">
            <a:xfrm>
              <a:off x="1691" y="1418"/>
              <a:ext cx="75" cy="85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840" name="Rectangle 177"/>
            <p:cNvSpPr>
              <a:spLocks noChangeArrowheads="1"/>
            </p:cNvSpPr>
            <p:nvPr/>
          </p:nvSpPr>
          <p:spPr bwMode="auto">
            <a:xfrm>
              <a:off x="487" y="1503"/>
              <a:ext cx="75" cy="82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841" name="Rectangle 178"/>
            <p:cNvSpPr>
              <a:spLocks noChangeArrowheads="1"/>
            </p:cNvSpPr>
            <p:nvPr/>
          </p:nvSpPr>
          <p:spPr bwMode="auto">
            <a:xfrm>
              <a:off x="562" y="1503"/>
              <a:ext cx="74" cy="82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842" name="Rectangle 179"/>
            <p:cNvSpPr>
              <a:spLocks noChangeArrowheads="1"/>
            </p:cNvSpPr>
            <p:nvPr/>
          </p:nvSpPr>
          <p:spPr bwMode="auto">
            <a:xfrm>
              <a:off x="636" y="1503"/>
              <a:ext cx="75" cy="82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843" name="Rectangle 180"/>
            <p:cNvSpPr>
              <a:spLocks noChangeArrowheads="1"/>
            </p:cNvSpPr>
            <p:nvPr/>
          </p:nvSpPr>
          <p:spPr bwMode="auto">
            <a:xfrm>
              <a:off x="711" y="1503"/>
              <a:ext cx="76" cy="82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844" name="Rectangle 181"/>
            <p:cNvSpPr>
              <a:spLocks noChangeArrowheads="1"/>
            </p:cNvSpPr>
            <p:nvPr/>
          </p:nvSpPr>
          <p:spPr bwMode="auto">
            <a:xfrm>
              <a:off x="787" y="1503"/>
              <a:ext cx="75" cy="82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845" name="Rectangle 182"/>
            <p:cNvSpPr>
              <a:spLocks noChangeArrowheads="1"/>
            </p:cNvSpPr>
            <p:nvPr/>
          </p:nvSpPr>
          <p:spPr bwMode="auto">
            <a:xfrm>
              <a:off x="862" y="1503"/>
              <a:ext cx="76" cy="82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846" name="Rectangle 183"/>
            <p:cNvSpPr>
              <a:spLocks noChangeArrowheads="1"/>
            </p:cNvSpPr>
            <p:nvPr/>
          </p:nvSpPr>
          <p:spPr bwMode="auto">
            <a:xfrm>
              <a:off x="938" y="1503"/>
              <a:ext cx="75" cy="82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847" name="Rectangle 184"/>
            <p:cNvSpPr>
              <a:spLocks noChangeArrowheads="1"/>
            </p:cNvSpPr>
            <p:nvPr/>
          </p:nvSpPr>
          <p:spPr bwMode="auto">
            <a:xfrm>
              <a:off x="1013" y="1503"/>
              <a:ext cx="76" cy="82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848" name="Rectangle 185"/>
            <p:cNvSpPr>
              <a:spLocks noChangeArrowheads="1"/>
            </p:cNvSpPr>
            <p:nvPr/>
          </p:nvSpPr>
          <p:spPr bwMode="auto">
            <a:xfrm>
              <a:off x="1089" y="1503"/>
              <a:ext cx="75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849" name="Rectangle 186"/>
            <p:cNvSpPr>
              <a:spLocks noChangeArrowheads="1"/>
            </p:cNvSpPr>
            <p:nvPr/>
          </p:nvSpPr>
          <p:spPr bwMode="auto">
            <a:xfrm>
              <a:off x="1164" y="1503"/>
              <a:ext cx="76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850" name="Rectangle 187"/>
            <p:cNvSpPr>
              <a:spLocks noChangeArrowheads="1"/>
            </p:cNvSpPr>
            <p:nvPr/>
          </p:nvSpPr>
          <p:spPr bwMode="auto">
            <a:xfrm>
              <a:off x="1240" y="1503"/>
              <a:ext cx="75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851" name="Rectangle 188"/>
            <p:cNvSpPr>
              <a:spLocks noChangeArrowheads="1"/>
            </p:cNvSpPr>
            <p:nvPr/>
          </p:nvSpPr>
          <p:spPr bwMode="auto">
            <a:xfrm>
              <a:off x="1315" y="1503"/>
              <a:ext cx="74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852" name="Rectangle 189"/>
            <p:cNvSpPr>
              <a:spLocks noChangeArrowheads="1"/>
            </p:cNvSpPr>
            <p:nvPr/>
          </p:nvSpPr>
          <p:spPr bwMode="auto">
            <a:xfrm>
              <a:off x="1389" y="1503"/>
              <a:ext cx="75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853" name="Rectangle 190"/>
            <p:cNvSpPr>
              <a:spLocks noChangeArrowheads="1"/>
            </p:cNvSpPr>
            <p:nvPr/>
          </p:nvSpPr>
          <p:spPr bwMode="auto">
            <a:xfrm>
              <a:off x="1464" y="1503"/>
              <a:ext cx="76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854" name="Rectangle 191"/>
            <p:cNvSpPr>
              <a:spLocks noChangeArrowheads="1"/>
            </p:cNvSpPr>
            <p:nvPr/>
          </p:nvSpPr>
          <p:spPr bwMode="auto">
            <a:xfrm>
              <a:off x="1540" y="1503"/>
              <a:ext cx="75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855" name="Rectangle 192"/>
            <p:cNvSpPr>
              <a:spLocks noChangeArrowheads="1"/>
            </p:cNvSpPr>
            <p:nvPr/>
          </p:nvSpPr>
          <p:spPr bwMode="auto">
            <a:xfrm>
              <a:off x="1615" y="1503"/>
              <a:ext cx="76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856" name="Rectangle 193"/>
            <p:cNvSpPr>
              <a:spLocks noChangeArrowheads="1"/>
            </p:cNvSpPr>
            <p:nvPr/>
          </p:nvSpPr>
          <p:spPr bwMode="auto">
            <a:xfrm>
              <a:off x="1691" y="1503"/>
              <a:ext cx="75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857" name="Rectangle 194"/>
            <p:cNvSpPr>
              <a:spLocks noChangeArrowheads="1"/>
            </p:cNvSpPr>
            <p:nvPr/>
          </p:nvSpPr>
          <p:spPr bwMode="auto">
            <a:xfrm>
              <a:off x="487" y="1585"/>
              <a:ext cx="75" cy="84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858" name="Rectangle 195"/>
            <p:cNvSpPr>
              <a:spLocks noChangeArrowheads="1"/>
            </p:cNvSpPr>
            <p:nvPr/>
          </p:nvSpPr>
          <p:spPr bwMode="auto">
            <a:xfrm>
              <a:off x="562" y="1585"/>
              <a:ext cx="74" cy="84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859" name="Rectangle 196"/>
            <p:cNvSpPr>
              <a:spLocks noChangeArrowheads="1"/>
            </p:cNvSpPr>
            <p:nvPr/>
          </p:nvSpPr>
          <p:spPr bwMode="auto">
            <a:xfrm>
              <a:off x="636" y="1585"/>
              <a:ext cx="75" cy="84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860" name="Rectangle 197"/>
            <p:cNvSpPr>
              <a:spLocks noChangeArrowheads="1"/>
            </p:cNvSpPr>
            <p:nvPr/>
          </p:nvSpPr>
          <p:spPr bwMode="auto">
            <a:xfrm>
              <a:off x="711" y="1585"/>
              <a:ext cx="76" cy="84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861" name="Rectangle 198"/>
            <p:cNvSpPr>
              <a:spLocks noChangeArrowheads="1"/>
            </p:cNvSpPr>
            <p:nvPr/>
          </p:nvSpPr>
          <p:spPr bwMode="auto">
            <a:xfrm>
              <a:off x="787" y="1585"/>
              <a:ext cx="75" cy="84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862" name="Rectangle 199"/>
            <p:cNvSpPr>
              <a:spLocks noChangeArrowheads="1"/>
            </p:cNvSpPr>
            <p:nvPr/>
          </p:nvSpPr>
          <p:spPr bwMode="auto">
            <a:xfrm>
              <a:off x="862" y="1585"/>
              <a:ext cx="76" cy="84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863" name="Rectangle 200"/>
            <p:cNvSpPr>
              <a:spLocks noChangeArrowheads="1"/>
            </p:cNvSpPr>
            <p:nvPr/>
          </p:nvSpPr>
          <p:spPr bwMode="auto">
            <a:xfrm>
              <a:off x="938" y="1585"/>
              <a:ext cx="75" cy="84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864" name="Rectangle 201"/>
            <p:cNvSpPr>
              <a:spLocks noChangeArrowheads="1"/>
            </p:cNvSpPr>
            <p:nvPr/>
          </p:nvSpPr>
          <p:spPr bwMode="auto">
            <a:xfrm>
              <a:off x="1013" y="1585"/>
              <a:ext cx="76" cy="84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865" name="Rectangle 202"/>
            <p:cNvSpPr>
              <a:spLocks noChangeArrowheads="1"/>
            </p:cNvSpPr>
            <p:nvPr/>
          </p:nvSpPr>
          <p:spPr bwMode="auto">
            <a:xfrm>
              <a:off x="1089" y="1585"/>
              <a:ext cx="75" cy="84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866" name="Rectangle 203"/>
            <p:cNvSpPr>
              <a:spLocks noChangeArrowheads="1"/>
            </p:cNvSpPr>
            <p:nvPr/>
          </p:nvSpPr>
          <p:spPr bwMode="auto">
            <a:xfrm>
              <a:off x="1164" y="1585"/>
              <a:ext cx="76" cy="84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867" name="Rectangle 204"/>
            <p:cNvSpPr>
              <a:spLocks noChangeArrowheads="1"/>
            </p:cNvSpPr>
            <p:nvPr/>
          </p:nvSpPr>
          <p:spPr bwMode="auto">
            <a:xfrm>
              <a:off x="1240" y="1585"/>
              <a:ext cx="75" cy="84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868" name="Rectangle 205"/>
            <p:cNvSpPr>
              <a:spLocks noChangeArrowheads="1"/>
            </p:cNvSpPr>
            <p:nvPr/>
          </p:nvSpPr>
          <p:spPr bwMode="auto">
            <a:xfrm>
              <a:off x="1315" y="1585"/>
              <a:ext cx="74" cy="84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869" name="Rectangle 206"/>
            <p:cNvSpPr>
              <a:spLocks noChangeArrowheads="1"/>
            </p:cNvSpPr>
            <p:nvPr/>
          </p:nvSpPr>
          <p:spPr bwMode="auto">
            <a:xfrm>
              <a:off x="1389" y="1585"/>
              <a:ext cx="75" cy="84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870" name="Rectangle 207"/>
            <p:cNvSpPr>
              <a:spLocks noChangeArrowheads="1"/>
            </p:cNvSpPr>
            <p:nvPr/>
          </p:nvSpPr>
          <p:spPr bwMode="auto">
            <a:xfrm>
              <a:off x="1464" y="1585"/>
              <a:ext cx="76" cy="84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871" name="Rectangle 208"/>
            <p:cNvSpPr>
              <a:spLocks noChangeArrowheads="1"/>
            </p:cNvSpPr>
            <p:nvPr/>
          </p:nvSpPr>
          <p:spPr bwMode="auto">
            <a:xfrm>
              <a:off x="1540" y="1585"/>
              <a:ext cx="75" cy="84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872" name="Rectangle 209"/>
            <p:cNvSpPr>
              <a:spLocks noChangeArrowheads="1"/>
            </p:cNvSpPr>
            <p:nvPr/>
          </p:nvSpPr>
          <p:spPr bwMode="auto">
            <a:xfrm>
              <a:off x="1615" y="1585"/>
              <a:ext cx="76" cy="84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873" name="Rectangle 210"/>
            <p:cNvSpPr>
              <a:spLocks noChangeArrowheads="1"/>
            </p:cNvSpPr>
            <p:nvPr/>
          </p:nvSpPr>
          <p:spPr bwMode="auto">
            <a:xfrm>
              <a:off x="1691" y="1585"/>
              <a:ext cx="75" cy="84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874" name="Rectangle 211"/>
            <p:cNvSpPr>
              <a:spLocks noChangeArrowheads="1"/>
            </p:cNvSpPr>
            <p:nvPr/>
          </p:nvSpPr>
          <p:spPr bwMode="auto">
            <a:xfrm>
              <a:off x="487" y="1669"/>
              <a:ext cx="75" cy="82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875" name="Rectangle 212"/>
            <p:cNvSpPr>
              <a:spLocks noChangeArrowheads="1"/>
            </p:cNvSpPr>
            <p:nvPr/>
          </p:nvSpPr>
          <p:spPr bwMode="auto">
            <a:xfrm>
              <a:off x="562" y="1669"/>
              <a:ext cx="74" cy="82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876" name="Rectangle 213"/>
            <p:cNvSpPr>
              <a:spLocks noChangeArrowheads="1"/>
            </p:cNvSpPr>
            <p:nvPr/>
          </p:nvSpPr>
          <p:spPr bwMode="auto">
            <a:xfrm>
              <a:off x="636" y="1669"/>
              <a:ext cx="75" cy="82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877" name="Rectangle 214"/>
            <p:cNvSpPr>
              <a:spLocks noChangeArrowheads="1"/>
            </p:cNvSpPr>
            <p:nvPr/>
          </p:nvSpPr>
          <p:spPr bwMode="auto">
            <a:xfrm>
              <a:off x="711" y="1669"/>
              <a:ext cx="76" cy="82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878" name="Rectangle 215"/>
            <p:cNvSpPr>
              <a:spLocks noChangeArrowheads="1"/>
            </p:cNvSpPr>
            <p:nvPr/>
          </p:nvSpPr>
          <p:spPr bwMode="auto">
            <a:xfrm>
              <a:off x="787" y="1669"/>
              <a:ext cx="75" cy="82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879" name="Rectangle 216"/>
            <p:cNvSpPr>
              <a:spLocks noChangeArrowheads="1"/>
            </p:cNvSpPr>
            <p:nvPr/>
          </p:nvSpPr>
          <p:spPr bwMode="auto">
            <a:xfrm>
              <a:off x="862" y="1669"/>
              <a:ext cx="76" cy="82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880" name="Rectangle 217"/>
            <p:cNvSpPr>
              <a:spLocks noChangeArrowheads="1"/>
            </p:cNvSpPr>
            <p:nvPr/>
          </p:nvSpPr>
          <p:spPr bwMode="auto">
            <a:xfrm>
              <a:off x="938" y="1669"/>
              <a:ext cx="75" cy="82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881" name="Rectangle 218"/>
            <p:cNvSpPr>
              <a:spLocks noChangeArrowheads="1"/>
            </p:cNvSpPr>
            <p:nvPr/>
          </p:nvSpPr>
          <p:spPr bwMode="auto">
            <a:xfrm>
              <a:off x="1013" y="1669"/>
              <a:ext cx="76" cy="82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882" name="Rectangle 219"/>
            <p:cNvSpPr>
              <a:spLocks noChangeArrowheads="1"/>
            </p:cNvSpPr>
            <p:nvPr/>
          </p:nvSpPr>
          <p:spPr bwMode="auto">
            <a:xfrm>
              <a:off x="1089" y="1669"/>
              <a:ext cx="75" cy="82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883" name="Rectangle 220"/>
            <p:cNvSpPr>
              <a:spLocks noChangeArrowheads="1"/>
            </p:cNvSpPr>
            <p:nvPr/>
          </p:nvSpPr>
          <p:spPr bwMode="auto">
            <a:xfrm>
              <a:off x="1164" y="1669"/>
              <a:ext cx="76" cy="82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884" name="Rectangle 221"/>
            <p:cNvSpPr>
              <a:spLocks noChangeArrowheads="1"/>
            </p:cNvSpPr>
            <p:nvPr/>
          </p:nvSpPr>
          <p:spPr bwMode="auto">
            <a:xfrm>
              <a:off x="1240" y="1669"/>
              <a:ext cx="75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885" name="Rectangle 222"/>
            <p:cNvSpPr>
              <a:spLocks noChangeArrowheads="1"/>
            </p:cNvSpPr>
            <p:nvPr/>
          </p:nvSpPr>
          <p:spPr bwMode="auto">
            <a:xfrm>
              <a:off x="1315" y="1669"/>
              <a:ext cx="74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886" name="Rectangle 223"/>
            <p:cNvSpPr>
              <a:spLocks noChangeArrowheads="1"/>
            </p:cNvSpPr>
            <p:nvPr/>
          </p:nvSpPr>
          <p:spPr bwMode="auto">
            <a:xfrm>
              <a:off x="1389" y="1669"/>
              <a:ext cx="75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887" name="Rectangle 224"/>
            <p:cNvSpPr>
              <a:spLocks noChangeArrowheads="1"/>
            </p:cNvSpPr>
            <p:nvPr/>
          </p:nvSpPr>
          <p:spPr bwMode="auto">
            <a:xfrm>
              <a:off x="1464" y="1669"/>
              <a:ext cx="76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888" name="Rectangle 225"/>
            <p:cNvSpPr>
              <a:spLocks noChangeArrowheads="1"/>
            </p:cNvSpPr>
            <p:nvPr/>
          </p:nvSpPr>
          <p:spPr bwMode="auto">
            <a:xfrm>
              <a:off x="1540" y="1669"/>
              <a:ext cx="75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889" name="Rectangle 226"/>
            <p:cNvSpPr>
              <a:spLocks noChangeArrowheads="1"/>
            </p:cNvSpPr>
            <p:nvPr/>
          </p:nvSpPr>
          <p:spPr bwMode="auto">
            <a:xfrm>
              <a:off x="1615" y="1669"/>
              <a:ext cx="76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890" name="Rectangle 227"/>
            <p:cNvSpPr>
              <a:spLocks noChangeArrowheads="1"/>
            </p:cNvSpPr>
            <p:nvPr/>
          </p:nvSpPr>
          <p:spPr bwMode="auto">
            <a:xfrm>
              <a:off x="1691" y="1669"/>
              <a:ext cx="75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891" name="Rectangle 228"/>
            <p:cNvSpPr>
              <a:spLocks noChangeArrowheads="1"/>
            </p:cNvSpPr>
            <p:nvPr/>
          </p:nvSpPr>
          <p:spPr bwMode="auto">
            <a:xfrm>
              <a:off x="487" y="1751"/>
              <a:ext cx="75" cy="82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892" name="Rectangle 229"/>
            <p:cNvSpPr>
              <a:spLocks noChangeArrowheads="1"/>
            </p:cNvSpPr>
            <p:nvPr/>
          </p:nvSpPr>
          <p:spPr bwMode="auto">
            <a:xfrm>
              <a:off x="562" y="1751"/>
              <a:ext cx="74" cy="82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893" name="Rectangle 230"/>
            <p:cNvSpPr>
              <a:spLocks noChangeArrowheads="1"/>
            </p:cNvSpPr>
            <p:nvPr/>
          </p:nvSpPr>
          <p:spPr bwMode="auto">
            <a:xfrm>
              <a:off x="636" y="1751"/>
              <a:ext cx="75" cy="82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894" name="Rectangle 231"/>
            <p:cNvSpPr>
              <a:spLocks noChangeArrowheads="1"/>
            </p:cNvSpPr>
            <p:nvPr/>
          </p:nvSpPr>
          <p:spPr bwMode="auto">
            <a:xfrm>
              <a:off x="711" y="1751"/>
              <a:ext cx="76" cy="82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895" name="Rectangle 232"/>
            <p:cNvSpPr>
              <a:spLocks noChangeArrowheads="1"/>
            </p:cNvSpPr>
            <p:nvPr/>
          </p:nvSpPr>
          <p:spPr bwMode="auto">
            <a:xfrm>
              <a:off x="787" y="1751"/>
              <a:ext cx="75" cy="82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896" name="Rectangle 233"/>
            <p:cNvSpPr>
              <a:spLocks noChangeArrowheads="1"/>
            </p:cNvSpPr>
            <p:nvPr/>
          </p:nvSpPr>
          <p:spPr bwMode="auto">
            <a:xfrm>
              <a:off x="862" y="1751"/>
              <a:ext cx="76" cy="82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897" name="Rectangle 234"/>
            <p:cNvSpPr>
              <a:spLocks noChangeArrowheads="1"/>
            </p:cNvSpPr>
            <p:nvPr/>
          </p:nvSpPr>
          <p:spPr bwMode="auto">
            <a:xfrm>
              <a:off x="938" y="1751"/>
              <a:ext cx="75" cy="82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898" name="Rectangle 235"/>
            <p:cNvSpPr>
              <a:spLocks noChangeArrowheads="1"/>
            </p:cNvSpPr>
            <p:nvPr/>
          </p:nvSpPr>
          <p:spPr bwMode="auto">
            <a:xfrm>
              <a:off x="1013" y="1751"/>
              <a:ext cx="76" cy="82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899" name="Rectangle 236"/>
            <p:cNvSpPr>
              <a:spLocks noChangeArrowheads="1"/>
            </p:cNvSpPr>
            <p:nvPr/>
          </p:nvSpPr>
          <p:spPr bwMode="auto">
            <a:xfrm>
              <a:off x="1089" y="1751"/>
              <a:ext cx="75" cy="82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900" name="Rectangle 237"/>
            <p:cNvSpPr>
              <a:spLocks noChangeArrowheads="1"/>
            </p:cNvSpPr>
            <p:nvPr/>
          </p:nvSpPr>
          <p:spPr bwMode="auto">
            <a:xfrm>
              <a:off x="1164" y="1751"/>
              <a:ext cx="76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901" name="Rectangle 238"/>
            <p:cNvSpPr>
              <a:spLocks noChangeArrowheads="1"/>
            </p:cNvSpPr>
            <p:nvPr/>
          </p:nvSpPr>
          <p:spPr bwMode="auto">
            <a:xfrm>
              <a:off x="1240" y="1751"/>
              <a:ext cx="75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902" name="Rectangle 239"/>
            <p:cNvSpPr>
              <a:spLocks noChangeArrowheads="1"/>
            </p:cNvSpPr>
            <p:nvPr/>
          </p:nvSpPr>
          <p:spPr bwMode="auto">
            <a:xfrm>
              <a:off x="1315" y="1751"/>
              <a:ext cx="74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903" name="Rectangle 240"/>
            <p:cNvSpPr>
              <a:spLocks noChangeArrowheads="1"/>
            </p:cNvSpPr>
            <p:nvPr/>
          </p:nvSpPr>
          <p:spPr bwMode="auto">
            <a:xfrm>
              <a:off x="1389" y="1751"/>
              <a:ext cx="75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904" name="Rectangle 241"/>
            <p:cNvSpPr>
              <a:spLocks noChangeArrowheads="1"/>
            </p:cNvSpPr>
            <p:nvPr/>
          </p:nvSpPr>
          <p:spPr bwMode="auto">
            <a:xfrm>
              <a:off x="1464" y="1751"/>
              <a:ext cx="76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905" name="Rectangle 242"/>
            <p:cNvSpPr>
              <a:spLocks noChangeArrowheads="1"/>
            </p:cNvSpPr>
            <p:nvPr/>
          </p:nvSpPr>
          <p:spPr bwMode="auto">
            <a:xfrm>
              <a:off x="1540" y="1751"/>
              <a:ext cx="75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906" name="Rectangle 243"/>
            <p:cNvSpPr>
              <a:spLocks noChangeArrowheads="1"/>
            </p:cNvSpPr>
            <p:nvPr/>
          </p:nvSpPr>
          <p:spPr bwMode="auto">
            <a:xfrm>
              <a:off x="1615" y="1751"/>
              <a:ext cx="76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907" name="Rectangle 244"/>
            <p:cNvSpPr>
              <a:spLocks noChangeArrowheads="1"/>
            </p:cNvSpPr>
            <p:nvPr/>
          </p:nvSpPr>
          <p:spPr bwMode="auto">
            <a:xfrm>
              <a:off x="1691" y="1751"/>
              <a:ext cx="75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908" name="Rectangle 245"/>
            <p:cNvSpPr>
              <a:spLocks noChangeArrowheads="1"/>
            </p:cNvSpPr>
            <p:nvPr/>
          </p:nvSpPr>
          <p:spPr bwMode="auto">
            <a:xfrm>
              <a:off x="487" y="1833"/>
              <a:ext cx="75" cy="85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909" name="Rectangle 246"/>
            <p:cNvSpPr>
              <a:spLocks noChangeArrowheads="1"/>
            </p:cNvSpPr>
            <p:nvPr/>
          </p:nvSpPr>
          <p:spPr bwMode="auto">
            <a:xfrm>
              <a:off x="562" y="1833"/>
              <a:ext cx="74" cy="85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910" name="Rectangle 247"/>
            <p:cNvSpPr>
              <a:spLocks noChangeArrowheads="1"/>
            </p:cNvSpPr>
            <p:nvPr/>
          </p:nvSpPr>
          <p:spPr bwMode="auto">
            <a:xfrm>
              <a:off x="636" y="1833"/>
              <a:ext cx="75" cy="85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911" name="Rectangle 248"/>
            <p:cNvSpPr>
              <a:spLocks noChangeArrowheads="1"/>
            </p:cNvSpPr>
            <p:nvPr/>
          </p:nvSpPr>
          <p:spPr bwMode="auto">
            <a:xfrm>
              <a:off x="711" y="1833"/>
              <a:ext cx="76" cy="85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912" name="Rectangle 249"/>
            <p:cNvSpPr>
              <a:spLocks noChangeArrowheads="1"/>
            </p:cNvSpPr>
            <p:nvPr/>
          </p:nvSpPr>
          <p:spPr bwMode="auto">
            <a:xfrm>
              <a:off x="787" y="1833"/>
              <a:ext cx="75" cy="85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913" name="Rectangle 250"/>
            <p:cNvSpPr>
              <a:spLocks noChangeArrowheads="1"/>
            </p:cNvSpPr>
            <p:nvPr/>
          </p:nvSpPr>
          <p:spPr bwMode="auto">
            <a:xfrm>
              <a:off x="862" y="1833"/>
              <a:ext cx="76" cy="85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914" name="Rectangle 251"/>
            <p:cNvSpPr>
              <a:spLocks noChangeArrowheads="1"/>
            </p:cNvSpPr>
            <p:nvPr/>
          </p:nvSpPr>
          <p:spPr bwMode="auto">
            <a:xfrm>
              <a:off x="938" y="1833"/>
              <a:ext cx="75" cy="85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915" name="Rectangle 252"/>
            <p:cNvSpPr>
              <a:spLocks noChangeArrowheads="1"/>
            </p:cNvSpPr>
            <p:nvPr/>
          </p:nvSpPr>
          <p:spPr bwMode="auto">
            <a:xfrm>
              <a:off x="1013" y="1833"/>
              <a:ext cx="76" cy="85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916" name="Rectangle 253"/>
            <p:cNvSpPr>
              <a:spLocks noChangeArrowheads="1"/>
            </p:cNvSpPr>
            <p:nvPr/>
          </p:nvSpPr>
          <p:spPr bwMode="auto">
            <a:xfrm>
              <a:off x="1089" y="1833"/>
              <a:ext cx="75" cy="85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917" name="Rectangle 254"/>
            <p:cNvSpPr>
              <a:spLocks noChangeArrowheads="1"/>
            </p:cNvSpPr>
            <p:nvPr/>
          </p:nvSpPr>
          <p:spPr bwMode="auto">
            <a:xfrm>
              <a:off x="1164" y="1833"/>
              <a:ext cx="76" cy="85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918" name="Rectangle 255"/>
            <p:cNvSpPr>
              <a:spLocks noChangeArrowheads="1"/>
            </p:cNvSpPr>
            <p:nvPr/>
          </p:nvSpPr>
          <p:spPr bwMode="auto">
            <a:xfrm>
              <a:off x="1240" y="1833"/>
              <a:ext cx="75" cy="85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919" name="Rectangle 256"/>
            <p:cNvSpPr>
              <a:spLocks noChangeArrowheads="1"/>
            </p:cNvSpPr>
            <p:nvPr/>
          </p:nvSpPr>
          <p:spPr bwMode="auto">
            <a:xfrm>
              <a:off x="1315" y="1833"/>
              <a:ext cx="74" cy="85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920" name="Rectangle 257"/>
            <p:cNvSpPr>
              <a:spLocks noChangeArrowheads="1"/>
            </p:cNvSpPr>
            <p:nvPr/>
          </p:nvSpPr>
          <p:spPr bwMode="auto">
            <a:xfrm>
              <a:off x="1389" y="1833"/>
              <a:ext cx="75" cy="85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921" name="Rectangle 258"/>
            <p:cNvSpPr>
              <a:spLocks noChangeArrowheads="1"/>
            </p:cNvSpPr>
            <p:nvPr/>
          </p:nvSpPr>
          <p:spPr bwMode="auto">
            <a:xfrm>
              <a:off x="1464" y="1833"/>
              <a:ext cx="76" cy="85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922" name="Rectangle 259"/>
            <p:cNvSpPr>
              <a:spLocks noChangeArrowheads="1"/>
            </p:cNvSpPr>
            <p:nvPr/>
          </p:nvSpPr>
          <p:spPr bwMode="auto">
            <a:xfrm>
              <a:off x="1540" y="1833"/>
              <a:ext cx="75" cy="85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923" name="Rectangle 260"/>
            <p:cNvSpPr>
              <a:spLocks noChangeArrowheads="1"/>
            </p:cNvSpPr>
            <p:nvPr/>
          </p:nvSpPr>
          <p:spPr bwMode="auto">
            <a:xfrm>
              <a:off x="1615" y="1833"/>
              <a:ext cx="76" cy="85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924" name="Rectangle 261"/>
            <p:cNvSpPr>
              <a:spLocks noChangeArrowheads="1"/>
            </p:cNvSpPr>
            <p:nvPr/>
          </p:nvSpPr>
          <p:spPr bwMode="auto">
            <a:xfrm>
              <a:off x="1691" y="1833"/>
              <a:ext cx="75" cy="85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925" name="Rectangle 262"/>
            <p:cNvSpPr>
              <a:spLocks noChangeArrowheads="1"/>
            </p:cNvSpPr>
            <p:nvPr/>
          </p:nvSpPr>
          <p:spPr bwMode="auto">
            <a:xfrm>
              <a:off x="487" y="1918"/>
              <a:ext cx="75" cy="82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926" name="Rectangle 263"/>
            <p:cNvSpPr>
              <a:spLocks noChangeArrowheads="1"/>
            </p:cNvSpPr>
            <p:nvPr/>
          </p:nvSpPr>
          <p:spPr bwMode="auto">
            <a:xfrm>
              <a:off x="562" y="1918"/>
              <a:ext cx="74" cy="82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927" name="Rectangle 264"/>
            <p:cNvSpPr>
              <a:spLocks noChangeArrowheads="1"/>
            </p:cNvSpPr>
            <p:nvPr/>
          </p:nvSpPr>
          <p:spPr bwMode="auto">
            <a:xfrm>
              <a:off x="636" y="1918"/>
              <a:ext cx="75" cy="82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928" name="Rectangle 265"/>
            <p:cNvSpPr>
              <a:spLocks noChangeArrowheads="1"/>
            </p:cNvSpPr>
            <p:nvPr/>
          </p:nvSpPr>
          <p:spPr bwMode="auto">
            <a:xfrm>
              <a:off x="711" y="1918"/>
              <a:ext cx="76" cy="82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929" name="Rectangle 266"/>
            <p:cNvSpPr>
              <a:spLocks noChangeArrowheads="1"/>
            </p:cNvSpPr>
            <p:nvPr/>
          </p:nvSpPr>
          <p:spPr bwMode="auto">
            <a:xfrm>
              <a:off x="787" y="1918"/>
              <a:ext cx="75" cy="82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930" name="Rectangle 267"/>
            <p:cNvSpPr>
              <a:spLocks noChangeArrowheads="1"/>
            </p:cNvSpPr>
            <p:nvPr/>
          </p:nvSpPr>
          <p:spPr bwMode="auto">
            <a:xfrm>
              <a:off x="862" y="1918"/>
              <a:ext cx="76" cy="82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931" name="Rectangle 268"/>
            <p:cNvSpPr>
              <a:spLocks noChangeArrowheads="1"/>
            </p:cNvSpPr>
            <p:nvPr/>
          </p:nvSpPr>
          <p:spPr bwMode="auto">
            <a:xfrm>
              <a:off x="938" y="1918"/>
              <a:ext cx="75" cy="82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932" name="Rectangle 269"/>
            <p:cNvSpPr>
              <a:spLocks noChangeArrowheads="1"/>
            </p:cNvSpPr>
            <p:nvPr/>
          </p:nvSpPr>
          <p:spPr bwMode="auto">
            <a:xfrm>
              <a:off x="1013" y="1918"/>
              <a:ext cx="76" cy="82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933" name="Rectangle 270"/>
            <p:cNvSpPr>
              <a:spLocks noChangeArrowheads="1"/>
            </p:cNvSpPr>
            <p:nvPr/>
          </p:nvSpPr>
          <p:spPr bwMode="auto">
            <a:xfrm>
              <a:off x="1089" y="1918"/>
              <a:ext cx="75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934" name="Rectangle 271"/>
            <p:cNvSpPr>
              <a:spLocks noChangeArrowheads="1"/>
            </p:cNvSpPr>
            <p:nvPr/>
          </p:nvSpPr>
          <p:spPr bwMode="auto">
            <a:xfrm>
              <a:off x="1164" y="1918"/>
              <a:ext cx="76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935" name="Rectangle 272"/>
            <p:cNvSpPr>
              <a:spLocks noChangeArrowheads="1"/>
            </p:cNvSpPr>
            <p:nvPr/>
          </p:nvSpPr>
          <p:spPr bwMode="auto">
            <a:xfrm>
              <a:off x="1240" y="1918"/>
              <a:ext cx="75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936" name="Rectangle 273"/>
            <p:cNvSpPr>
              <a:spLocks noChangeArrowheads="1"/>
            </p:cNvSpPr>
            <p:nvPr/>
          </p:nvSpPr>
          <p:spPr bwMode="auto">
            <a:xfrm>
              <a:off x="1315" y="1918"/>
              <a:ext cx="74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937" name="Rectangle 274"/>
            <p:cNvSpPr>
              <a:spLocks noChangeArrowheads="1"/>
            </p:cNvSpPr>
            <p:nvPr/>
          </p:nvSpPr>
          <p:spPr bwMode="auto">
            <a:xfrm>
              <a:off x="1389" y="1918"/>
              <a:ext cx="75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938" name="Rectangle 275"/>
            <p:cNvSpPr>
              <a:spLocks noChangeArrowheads="1"/>
            </p:cNvSpPr>
            <p:nvPr/>
          </p:nvSpPr>
          <p:spPr bwMode="auto">
            <a:xfrm>
              <a:off x="1464" y="1918"/>
              <a:ext cx="76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939" name="Rectangle 276"/>
            <p:cNvSpPr>
              <a:spLocks noChangeArrowheads="1"/>
            </p:cNvSpPr>
            <p:nvPr/>
          </p:nvSpPr>
          <p:spPr bwMode="auto">
            <a:xfrm>
              <a:off x="1540" y="1918"/>
              <a:ext cx="75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940" name="Rectangle 277"/>
            <p:cNvSpPr>
              <a:spLocks noChangeArrowheads="1"/>
            </p:cNvSpPr>
            <p:nvPr/>
          </p:nvSpPr>
          <p:spPr bwMode="auto">
            <a:xfrm>
              <a:off x="1615" y="1918"/>
              <a:ext cx="76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941" name="Rectangle 278"/>
            <p:cNvSpPr>
              <a:spLocks noChangeArrowheads="1"/>
            </p:cNvSpPr>
            <p:nvPr/>
          </p:nvSpPr>
          <p:spPr bwMode="auto">
            <a:xfrm>
              <a:off x="1691" y="1918"/>
              <a:ext cx="75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7654" name="Text Box 279"/>
          <p:cNvSpPr txBox="1">
            <a:spLocks noChangeArrowheads="1"/>
          </p:cNvSpPr>
          <p:nvPr/>
        </p:nvSpPr>
        <p:spPr bwMode="auto">
          <a:xfrm>
            <a:off x="2237016" y="3603625"/>
            <a:ext cx="1477962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lang="en-US">
                <a:latin typeface="Lucida Sans Unicode" pitchFamily="34" charset="0"/>
              </a:rPr>
              <a:t>Landscape</a:t>
            </a:r>
          </a:p>
        </p:txBody>
      </p:sp>
      <p:grpSp>
        <p:nvGrpSpPr>
          <p:cNvPr id="27655" name="Group 280"/>
          <p:cNvGrpSpPr>
            <a:grpSpLocks/>
          </p:cNvGrpSpPr>
          <p:nvPr/>
        </p:nvGrpSpPr>
        <p:grpSpPr bwMode="auto">
          <a:xfrm>
            <a:off x="4859566" y="4176713"/>
            <a:ext cx="1090612" cy="695325"/>
            <a:chOff x="2050" y="1360"/>
            <a:chExt cx="687" cy="438"/>
          </a:xfrm>
        </p:grpSpPr>
        <p:sp>
          <p:nvSpPr>
            <p:cNvPr id="27666" name="AutoShape 281"/>
            <p:cNvSpPr>
              <a:spLocks noChangeArrowheads="1"/>
            </p:cNvSpPr>
            <p:nvPr/>
          </p:nvSpPr>
          <p:spPr bwMode="auto">
            <a:xfrm>
              <a:off x="2056" y="1610"/>
              <a:ext cx="681" cy="188"/>
            </a:xfrm>
            <a:prstGeom prst="parallelogram">
              <a:avLst>
                <a:gd name="adj" fmla="val 90559"/>
              </a:avLst>
            </a:prstGeom>
            <a:solidFill>
              <a:srgbClr val="FFFF99"/>
            </a:solidFill>
            <a:ln w="28575">
              <a:solidFill>
                <a:srgbClr val="FF3300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7667" name="AutoShape 282"/>
            <p:cNvSpPr>
              <a:spLocks noChangeArrowheads="1"/>
            </p:cNvSpPr>
            <p:nvPr/>
          </p:nvSpPr>
          <p:spPr bwMode="auto">
            <a:xfrm>
              <a:off x="2050" y="1473"/>
              <a:ext cx="681" cy="188"/>
            </a:xfrm>
            <a:prstGeom prst="parallelogram">
              <a:avLst>
                <a:gd name="adj" fmla="val 90559"/>
              </a:avLst>
            </a:prstGeom>
            <a:solidFill>
              <a:srgbClr val="FFFF99"/>
            </a:solidFill>
            <a:ln w="28575">
              <a:solidFill>
                <a:srgbClr val="FF3300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7668" name="AutoShape 283"/>
            <p:cNvSpPr>
              <a:spLocks noChangeArrowheads="1"/>
            </p:cNvSpPr>
            <p:nvPr/>
          </p:nvSpPr>
          <p:spPr bwMode="auto">
            <a:xfrm>
              <a:off x="2050" y="1360"/>
              <a:ext cx="681" cy="188"/>
            </a:xfrm>
            <a:prstGeom prst="parallelogram">
              <a:avLst>
                <a:gd name="adj" fmla="val 90559"/>
              </a:avLst>
            </a:prstGeom>
            <a:solidFill>
              <a:srgbClr val="FFFF99"/>
            </a:solidFill>
            <a:ln w="28575">
              <a:solidFill>
                <a:srgbClr val="FF3300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27656" name="Text Box 284"/>
          <p:cNvSpPr txBox="1">
            <a:spLocks noChangeArrowheads="1"/>
          </p:cNvSpPr>
          <p:nvPr/>
        </p:nvSpPr>
        <p:spPr bwMode="auto">
          <a:xfrm>
            <a:off x="5072291" y="3795713"/>
            <a:ext cx="703262" cy="36671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lang="en-US" sz="1800" b="1">
                <a:latin typeface="Lucida Sans Unicode" pitchFamily="34" charset="0"/>
              </a:rPr>
              <a:t>Sites</a:t>
            </a:r>
          </a:p>
        </p:txBody>
      </p:sp>
      <p:sp>
        <p:nvSpPr>
          <p:cNvPr id="27657" name="AutoShape 285"/>
          <p:cNvSpPr>
            <a:spLocks noChangeArrowheads="1"/>
          </p:cNvSpPr>
          <p:nvPr/>
        </p:nvSpPr>
        <p:spPr bwMode="auto">
          <a:xfrm>
            <a:off x="4151541" y="4309537"/>
            <a:ext cx="339725" cy="794802"/>
          </a:xfrm>
          <a:prstGeom prst="rightArrow">
            <a:avLst>
              <a:gd name="adj1" fmla="val 50000"/>
              <a:gd name="adj2" fmla="val 31845"/>
            </a:avLst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27658" name="AutoShape 286"/>
          <p:cNvSpPr>
            <a:spLocks noChangeArrowheads="1"/>
          </p:cNvSpPr>
          <p:nvPr/>
        </p:nvSpPr>
        <p:spPr bwMode="auto">
          <a:xfrm>
            <a:off x="4216628" y="5483225"/>
            <a:ext cx="519113" cy="458788"/>
          </a:xfrm>
          <a:prstGeom prst="rightArrow">
            <a:avLst>
              <a:gd name="adj1" fmla="val 50000"/>
              <a:gd name="adj2" fmla="val 28287"/>
            </a:avLst>
          </a:prstGeom>
          <a:solidFill>
            <a:srgbClr val="00CC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7659" name="Group 287"/>
          <p:cNvGrpSpPr>
            <a:grpSpLocks/>
          </p:cNvGrpSpPr>
          <p:nvPr/>
        </p:nvGrpSpPr>
        <p:grpSpPr bwMode="auto">
          <a:xfrm>
            <a:off x="4926241" y="5637213"/>
            <a:ext cx="1090612" cy="695325"/>
            <a:chOff x="2050" y="1360"/>
            <a:chExt cx="687" cy="438"/>
          </a:xfrm>
        </p:grpSpPr>
        <p:sp>
          <p:nvSpPr>
            <p:cNvPr id="27663" name="AutoShape 288"/>
            <p:cNvSpPr>
              <a:spLocks noChangeArrowheads="1"/>
            </p:cNvSpPr>
            <p:nvPr/>
          </p:nvSpPr>
          <p:spPr bwMode="auto">
            <a:xfrm>
              <a:off x="2056" y="1610"/>
              <a:ext cx="681" cy="188"/>
            </a:xfrm>
            <a:prstGeom prst="parallelogram">
              <a:avLst>
                <a:gd name="adj" fmla="val 90559"/>
              </a:avLst>
            </a:prstGeom>
            <a:solidFill>
              <a:srgbClr val="FFFF99"/>
            </a:solidFill>
            <a:ln w="28575">
              <a:solidFill>
                <a:srgbClr val="00CC00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7664" name="AutoShape 289"/>
            <p:cNvSpPr>
              <a:spLocks noChangeArrowheads="1"/>
            </p:cNvSpPr>
            <p:nvPr/>
          </p:nvSpPr>
          <p:spPr bwMode="auto">
            <a:xfrm>
              <a:off x="2050" y="1473"/>
              <a:ext cx="681" cy="188"/>
            </a:xfrm>
            <a:prstGeom prst="parallelogram">
              <a:avLst>
                <a:gd name="adj" fmla="val 90559"/>
              </a:avLst>
            </a:prstGeom>
            <a:solidFill>
              <a:srgbClr val="FFFF99"/>
            </a:solidFill>
            <a:ln w="28575">
              <a:solidFill>
                <a:srgbClr val="00CC00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7665" name="AutoShape 290"/>
            <p:cNvSpPr>
              <a:spLocks noChangeArrowheads="1"/>
            </p:cNvSpPr>
            <p:nvPr/>
          </p:nvSpPr>
          <p:spPr bwMode="auto">
            <a:xfrm>
              <a:off x="2050" y="1360"/>
              <a:ext cx="681" cy="188"/>
            </a:xfrm>
            <a:prstGeom prst="parallelogram">
              <a:avLst>
                <a:gd name="adj" fmla="val 90559"/>
              </a:avLst>
            </a:prstGeom>
            <a:solidFill>
              <a:srgbClr val="FFFF99"/>
            </a:solidFill>
            <a:ln w="28575">
              <a:solidFill>
                <a:srgbClr val="00CC00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27660" name="Text Box 291"/>
          <p:cNvSpPr txBox="1">
            <a:spLocks noChangeArrowheads="1"/>
          </p:cNvSpPr>
          <p:nvPr/>
        </p:nvSpPr>
        <p:spPr bwMode="auto">
          <a:xfrm>
            <a:off x="4824641" y="5235575"/>
            <a:ext cx="1395412" cy="36671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lang="en-US" sz="1800" b="1">
                <a:latin typeface="Lucida Sans Unicode" pitchFamily="34" charset="0"/>
              </a:rPr>
              <a:t>Ecoregions</a:t>
            </a:r>
          </a:p>
        </p:txBody>
      </p:sp>
      <p:sp>
        <p:nvSpPr>
          <p:cNvPr id="27661" name="Text Box 292"/>
          <p:cNvSpPr txBox="1">
            <a:spLocks noChangeArrowheads="1"/>
          </p:cNvSpPr>
          <p:nvPr/>
        </p:nvSpPr>
        <p:spPr bwMode="auto">
          <a:xfrm>
            <a:off x="6177191" y="5511800"/>
            <a:ext cx="2449512" cy="1069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230188" indent="-230188">
              <a:spcBef>
                <a:spcPct val="0"/>
              </a:spcBef>
            </a:pPr>
            <a:r>
              <a:rPr lang="en-US" sz="1600">
                <a:latin typeface="Lucida Sans Unicode" pitchFamily="34" charset="0"/>
              </a:rPr>
              <a:t>Homogeneous establishment and ecosystem process rates</a:t>
            </a:r>
          </a:p>
        </p:txBody>
      </p:sp>
      <p:sp>
        <p:nvSpPr>
          <p:cNvPr id="27662" name="Text Box 293"/>
          <p:cNvSpPr txBox="1">
            <a:spLocks noChangeArrowheads="1"/>
          </p:cNvSpPr>
          <p:nvPr/>
        </p:nvSpPr>
        <p:spPr bwMode="auto">
          <a:xfrm>
            <a:off x="6177191" y="4167188"/>
            <a:ext cx="2449512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230188" indent="-230188">
              <a:spcBef>
                <a:spcPct val="0"/>
              </a:spcBef>
            </a:pPr>
            <a:r>
              <a:rPr lang="en-US" sz="1600">
                <a:latin typeface="Lucida Sans Unicode" pitchFamily="34" charset="0"/>
              </a:rPr>
              <a:t>Homogeneous light environment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06" name="Rectangle 2"/>
          <p:cNvSpPr>
            <a:spLocks noGrp="1" noChangeArrowheads="1"/>
          </p:cNvSpPr>
          <p:nvPr>
            <p:ph type="title"/>
          </p:nvPr>
        </p:nvSpPr>
        <p:spPr>
          <a:xfrm>
            <a:off x="638175" y="346075"/>
            <a:ext cx="7772400" cy="661988"/>
          </a:xfrm>
        </p:spPr>
        <p:txBody>
          <a:bodyPr/>
          <a:lstStyle/>
          <a:p>
            <a:pPr eaLnBrk="1" hangingPunct="1">
              <a:defRPr/>
            </a:pPr>
            <a:r>
              <a:rPr lang="en-US" sz="2800" smtClean="0"/>
              <a:t>LANDIS-II Philosophy:  Homogeneity</a:t>
            </a:r>
          </a:p>
        </p:txBody>
      </p:sp>
      <p:sp>
        <p:nvSpPr>
          <p:cNvPr id="28675" name="Text Box 3"/>
          <p:cNvSpPr txBox="1">
            <a:spLocks noChangeArrowheads="1"/>
          </p:cNvSpPr>
          <p:nvPr/>
        </p:nvSpPr>
        <p:spPr bwMode="auto">
          <a:xfrm>
            <a:off x="708025" y="1076325"/>
            <a:ext cx="7697788" cy="2225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457200" indent="-457200">
              <a:spcBef>
                <a:spcPct val="0"/>
              </a:spcBef>
            </a:pPr>
            <a:r>
              <a:rPr lang="en-US">
                <a:latin typeface="Gill Sans MT" pitchFamily="34" charset="0"/>
              </a:rPr>
              <a:t>LANDIS assumes homogeneity at multiple scales:</a:t>
            </a:r>
          </a:p>
          <a:p>
            <a:pPr marL="457200" indent="-457200">
              <a:spcBef>
                <a:spcPct val="0"/>
              </a:spcBef>
            </a:pPr>
            <a:endParaRPr lang="en-US">
              <a:latin typeface="Gill Sans MT" pitchFamily="34" charset="0"/>
            </a:endParaRPr>
          </a:p>
          <a:p>
            <a:pPr marL="457200" indent="-457200">
              <a:spcBef>
                <a:spcPct val="0"/>
              </a:spcBef>
              <a:buFont typeface="Wingdings" pitchFamily="2" charset="2"/>
              <a:buChar char="§"/>
            </a:pPr>
            <a:r>
              <a:rPr lang="en-US">
                <a:latin typeface="Gill Sans MT" pitchFamily="34" charset="0"/>
              </a:rPr>
              <a:t>Disturbances can have their own unique aggregations of sites.</a:t>
            </a:r>
          </a:p>
          <a:p>
            <a:pPr marL="457200" indent="-457200">
              <a:spcBef>
                <a:spcPct val="0"/>
              </a:spcBef>
              <a:buFont typeface="Wingdings" pitchFamily="2" charset="2"/>
              <a:buChar char="§"/>
            </a:pPr>
            <a:r>
              <a:rPr lang="en-US">
                <a:latin typeface="Gill Sans MT" pitchFamily="34" charset="0"/>
              </a:rPr>
              <a:t>For example, fire regions are homogeneous in regard to fire size, ignition probability, etc.</a:t>
            </a:r>
          </a:p>
          <a:p>
            <a:pPr marL="457200" indent="-457200">
              <a:spcBef>
                <a:spcPct val="0"/>
              </a:spcBef>
              <a:buFont typeface="Wingdings" pitchFamily="2" charset="2"/>
              <a:buChar char="§"/>
            </a:pPr>
            <a:r>
              <a:rPr lang="en-US">
                <a:latin typeface="Gill Sans MT" pitchFamily="34" charset="0"/>
              </a:rPr>
              <a:t>Harvesting divides the landscape into both management areas and stands (two levels of aggregation).</a:t>
            </a:r>
          </a:p>
        </p:txBody>
      </p:sp>
      <p:sp>
        <p:nvSpPr>
          <p:cNvPr id="28676" name="Rectangle 4"/>
          <p:cNvSpPr>
            <a:spLocks noChangeArrowheads="1"/>
          </p:cNvSpPr>
          <p:nvPr/>
        </p:nvSpPr>
        <p:spPr bwMode="auto">
          <a:xfrm>
            <a:off x="1691818" y="3446463"/>
            <a:ext cx="7294563" cy="326231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8677" name="Group 5"/>
          <p:cNvGrpSpPr>
            <a:grpSpLocks/>
          </p:cNvGrpSpPr>
          <p:nvPr/>
        </p:nvGrpSpPr>
        <p:grpSpPr bwMode="auto">
          <a:xfrm>
            <a:off x="1936293" y="4144963"/>
            <a:ext cx="2036763" cy="2108200"/>
            <a:chOff x="483" y="672"/>
            <a:chExt cx="1283" cy="1328"/>
          </a:xfrm>
        </p:grpSpPr>
        <p:sp>
          <p:nvSpPr>
            <p:cNvPr id="28693" name="Rectangle 6"/>
            <p:cNvSpPr>
              <a:spLocks noChangeArrowheads="1"/>
            </p:cNvSpPr>
            <p:nvPr/>
          </p:nvSpPr>
          <p:spPr bwMode="auto">
            <a:xfrm>
              <a:off x="483" y="672"/>
              <a:ext cx="1283" cy="132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694" name="Rectangle 7"/>
            <p:cNvSpPr>
              <a:spLocks noChangeArrowheads="1"/>
            </p:cNvSpPr>
            <p:nvPr/>
          </p:nvSpPr>
          <p:spPr bwMode="auto">
            <a:xfrm>
              <a:off x="487" y="672"/>
              <a:ext cx="75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695" name="Rectangle 8"/>
            <p:cNvSpPr>
              <a:spLocks noChangeArrowheads="1"/>
            </p:cNvSpPr>
            <p:nvPr/>
          </p:nvSpPr>
          <p:spPr bwMode="auto">
            <a:xfrm>
              <a:off x="562" y="672"/>
              <a:ext cx="74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696" name="Rectangle 9"/>
            <p:cNvSpPr>
              <a:spLocks noChangeArrowheads="1"/>
            </p:cNvSpPr>
            <p:nvPr/>
          </p:nvSpPr>
          <p:spPr bwMode="auto">
            <a:xfrm>
              <a:off x="636" y="672"/>
              <a:ext cx="75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697" name="Rectangle 10"/>
            <p:cNvSpPr>
              <a:spLocks noChangeArrowheads="1"/>
            </p:cNvSpPr>
            <p:nvPr/>
          </p:nvSpPr>
          <p:spPr bwMode="auto">
            <a:xfrm>
              <a:off x="711" y="672"/>
              <a:ext cx="76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698" name="Rectangle 11"/>
            <p:cNvSpPr>
              <a:spLocks noChangeArrowheads="1"/>
            </p:cNvSpPr>
            <p:nvPr/>
          </p:nvSpPr>
          <p:spPr bwMode="auto">
            <a:xfrm>
              <a:off x="787" y="672"/>
              <a:ext cx="75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699" name="Rectangle 12"/>
            <p:cNvSpPr>
              <a:spLocks noChangeArrowheads="1"/>
            </p:cNvSpPr>
            <p:nvPr/>
          </p:nvSpPr>
          <p:spPr bwMode="auto">
            <a:xfrm>
              <a:off x="862" y="672"/>
              <a:ext cx="76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700" name="Rectangle 13"/>
            <p:cNvSpPr>
              <a:spLocks noChangeArrowheads="1"/>
            </p:cNvSpPr>
            <p:nvPr/>
          </p:nvSpPr>
          <p:spPr bwMode="auto">
            <a:xfrm>
              <a:off x="938" y="672"/>
              <a:ext cx="75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701" name="Rectangle 14"/>
            <p:cNvSpPr>
              <a:spLocks noChangeArrowheads="1"/>
            </p:cNvSpPr>
            <p:nvPr/>
          </p:nvSpPr>
          <p:spPr bwMode="auto">
            <a:xfrm>
              <a:off x="1013" y="672"/>
              <a:ext cx="76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702" name="Rectangle 15"/>
            <p:cNvSpPr>
              <a:spLocks noChangeArrowheads="1"/>
            </p:cNvSpPr>
            <p:nvPr/>
          </p:nvSpPr>
          <p:spPr bwMode="auto">
            <a:xfrm>
              <a:off x="1089" y="672"/>
              <a:ext cx="75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703" name="Rectangle 16"/>
            <p:cNvSpPr>
              <a:spLocks noChangeArrowheads="1"/>
            </p:cNvSpPr>
            <p:nvPr/>
          </p:nvSpPr>
          <p:spPr bwMode="auto">
            <a:xfrm>
              <a:off x="1164" y="672"/>
              <a:ext cx="76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704" name="Rectangle 17"/>
            <p:cNvSpPr>
              <a:spLocks noChangeArrowheads="1"/>
            </p:cNvSpPr>
            <p:nvPr/>
          </p:nvSpPr>
          <p:spPr bwMode="auto">
            <a:xfrm>
              <a:off x="1240" y="672"/>
              <a:ext cx="75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705" name="Rectangle 18"/>
            <p:cNvSpPr>
              <a:spLocks noChangeArrowheads="1"/>
            </p:cNvSpPr>
            <p:nvPr/>
          </p:nvSpPr>
          <p:spPr bwMode="auto">
            <a:xfrm>
              <a:off x="1315" y="672"/>
              <a:ext cx="74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706" name="Rectangle 19"/>
            <p:cNvSpPr>
              <a:spLocks noChangeArrowheads="1"/>
            </p:cNvSpPr>
            <p:nvPr/>
          </p:nvSpPr>
          <p:spPr bwMode="auto">
            <a:xfrm>
              <a:off x="1389" y="672"/>
              <a:ext cx="75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707" name="Rectangle 20"/>
            <p:cNvSpPr>
              <a:spLocks noChangeArrowheads="1"/>
            </p:cNvSpPr>
            <p:nvPr/>
          </p:nvSpPr>
          <p:spPr bwMode="auto">
            <a:xfrm>
              <a:off x="1464" y="672"/>
              <a:ext cx="76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708" name="Rectangle 21"/>
            <p:cNvSpPr>
              <a:spLocks noChangeArrowheads="1"/>
            </p:cNvSpPr>
            <p:nvPr/>
          </p:nvSpPr>
          <p:spPr bwMode="auto">
            <a:xfrm>
              <a:off x="1540" y="672"/>
              <a:ext cx="75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709" name="Rectangle 22"/>
            <p:cNvSpPr>
              <a:spLocks noChangeArrowheads="1"/>
            </p:cNvSpPr>
            <p:nvPr/>
          </p:nvSpPr>
          <p:spPr bwMode="auto">
            <a:xfrm>
              <a:off x="1615" y="672"/>
              <a:ext cx="76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710" name="Rectangle 23"/>
            <p:cNvSpPr>
              <a:spLocks noChangeArrowheads="1"/>
            </p:cNvSpPr>
            <p:nvPr/>
          </p:nvSpPr>
          <p:spPr bwMode="auto">
            <a:xfrm>
              <a:off x="1691" y="672"/>
              <a:ext cx="75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711" name="Rectangle 24"/>
            <p:cNvSpPr>
              <a:spLocks noChangeArrowheads="1"/>
            </p:cNvSpPr>
            <p:nvPr/>
          </p:nvSpPr>
          <p:spPr bwMode="auto">
            <a:xfrm>
              <a:off x="487" y="754"/>
              <a:ext cx="75" cy="85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712" name="Rectangle 25"/>
            <p:cNvSpPr>
              <a:spLocks noChangeArrowheads="1"/>
            </p:cNvSpPr>
            <p:nvPr/>
          </p:nvSpPr>
          <p:spPr bwMode="auto">
            <a:xfrm>
              <a:off x="562" y="754"/>
              <a:ext cx="74" cy="85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713" name="Rectangle 26"/>
            <p:cNvSpPr>
              <a:spLocks noChangeArrowheads="1"/>
            </p:cNvSpPr>
            <p:nvPr/>
          </p:nvSpPr>
          <p:spPr bwMode="auto">
            <a:xfrm>
              <a:off x="636" y="754"/>
              <a:ext cx="75" cy="85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714" name="Rectangle 27"/>
            <p:cNvSpPr>
              <a:spLocks noChangeArrowheads="1"/>
            </p:cNvSpPr>
            <p:nvPr/>
          </p:nvSpPr>
          <p:spPr bwMode="auto">
            <a:xfrm>
              <a:off x="711" y="754"/>
              <a:ext cx="76" cy="85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715" name="Rectangle 28"/>
            <p:cNvSpPr>
              <a:spLocks noChangeArrowheads="1"/>
            </p:cNvSpPr>
            <p:nvPr/>
          </p:nvSpPr>
          <p:spPr bwMode="auto">
            <a:xfrm>
              <a:off x="787" y="754"/>
              <a:ext cx="75" cy="85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716" name="Rectangle 29"/>
            <p:cNvSpPr>
              <a:spLocks noChangeArrowheads="1"/>
            </p:cNvSpPr>
            <p:nvPr/>
          </p:nvSpPr>
          <p:spPr bwMode="auto">
            <a:xfrm>
              <a:off x="862" y="754"/>
              <a:ext cx="76" cy="85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717" name="Rectangle 30"/>
            <p:cNvSpPr>
              <a:spLocks noChangeArrowheads="1"/>
            </p:cNvSpPr>
            <p:nvPr/>
          </p:nvSpPr>
          <p:spPr bwMode="auto">
            <a:xfrm>
              <a:off x="938" y="754"/>
              <a:ext cx="75" cy="85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718" name="Rectangle 31"/>
            <p:cNvSpPr>
              <a:spLocks noChangeArrowheads="1"/>
            </p:cNvSpPr>
            <p:nvPr/>
          </p:nvSpPr>
          <p:spPr bwMode="auto">
            <a:xfrm>
              <a:off x="1013" y="754"/>
              <a:ext cx="76" cy="85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719" name="Rectangle 32"/>
            <p:cNvSpPr>
              <a:spLocks noChangeArrowheads="1"/>
            </p:cNvSpPr>
            <p:nvPr/>
          </p:nvSpPr>
          <p:spPr bwMode="auto">
            <a:xfrm>
              <a:off x="1089" y="754"/>
              <a:ext cx="75" cy="85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720" name="Rectangle 33"/>
            <p:cNvSpPr>
              <a:spLocks noChangeArrowheads="1"/>
            </p:cNvSpPr>
            <p:nvPr/>
          </p:nvSpPr>
          <p:spPr bwMode="auto">
            <a:xfrm>
              <a:off x="1164" y="754"/>
              <a:ext cx="76" cy="85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721" name="Rectangle 34"/>
            <p:cNvSpPr>
              <a:spLocks noChangeArrowheads="1"/>
            </p:cNvSpPr>
            <p:nvPr/>
          </p:nvSpPr>
          <p:spPr bwMode="auto">
            <a:xfrm>
              <a:off x="1240" y="754"/>
              <a:ext cx="75" cy="85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722" name="Rectangle 35"/>
            <p:cNvSpPr>
              <a:spLocks noChangeArrowheads="1"/>
            </p:cNvSpPr>
            <p:nvPr/>
          </p:nvSpPr>
          <p:spPr bwMode="auto">
            <a:xfrm>
              <a:off x="1315" y="754"/>
              <a:ext cx="74" cy="85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723" name="Rectangle 36"/>
            <p:cNvSpPr>
              <a:spLocks noChangeArrowheads="1"/>
            </p:cNvSpPr>
            <p:nvPr/>
          </p:nvSpPr>
          <p:spPr bwMode="auto">
            <a:xfrm>
              <a:off x="1389" y="754"/>
              <a:ext cx="75" cy="85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724" name="Rectangle 37"/>
            <p:cNvSpPr>
              <a:spLocks noChangeArrowheads="1"/>
            </p:cNvSpPr>
            <p:nvPr/>
          </p:nvSpPr>
          <p:spPr bwMode="auto">
            <a:xfrm>
              <a:off x="1464" y="754"/>
              <a:ext cx="76" cy="85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725" name="Rectangle 38"/>
            <p:cNvSpPr>
              <a:spLocks noChangeArrowheads="1"/>
            </p:cNvSpPr>
            <p:nvPr/>
          </p:nvSpPr>
          <p:spPr bwMode="auto">
            <a:xfrm>
              <a:off x="1540" y="754"/>
              <a:ext cx="75" cy="85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726" name="Rectangle 39"/>
            <p:cNvSpPr>
              <a:spLocks noChangeArrowheads="1"/>
            </p:cNvSpPr>
            <p:nvPr/>
          </p:nvSpPr>
          <p:spPr bwMode="auto">
            <a:xfrm>
              <a:off x="1615" y="754"/>
              <a:ext cx="76" cy="85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727" name="Rectangle 40"/>
            <p:cNvSpPr>
              <a:spLocks noChangeArrowheads="1"/>
            </p:cNvSpPr>
            <p:nvPr/>
          </p:nvSpPr>
          <p:spPr bwMode="auto">
            <a:xfrm>
              <a:off x="1691" y="754"/>
              <a:ext cx="75" cy="85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728" name="Rectangle 41"/>
            <p:cNvSpPr>
              <a:spLocks noChangeArrowheads="1"/>
            </p:cNvSpPr>
            <p:nvPr/>
          </p:nvSpPr>
          <p:spPr bwMode="auto">
            <a:xfrm>
              <a:off x="487" y="839"/>
              <a:ext cx="75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729" name="Rectangle 42"/>
            <p:cNvSpPr>
              <a:spLocks noChangeArrowheads="1"/>
            </p:cNvSpPr>
            <p:nvPr/>
          </p:nvSpPr>
          <p:spPr bwMode="auto">
            <a:xfrm>
              <a:off x="562" y="839"/>
              <a:ext cx="74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730" name="Rectangle 43"/>
            <p:cNvSpPr>
              <a:spLocks noChangeArrowheads="1"/>
            </p:cNvSpPr>
            <p:nvPr/>
          </p:nvSpPr>
          <p:spPr bwMode="auto">
            <a:xfrm>
              <a:off x="636" y="839"/>
              <a:ext cx="75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731" name="Rectangle 44"/>
            <p:cNvSpPr>
              <a:spLocks noChangeArrowheads="1"/>
            </p:cNvSpPr>
            <p:nvPr/>
          </p:nvSpPr>
          <p:spPr bwMode="auto">
            <a:xfrm>
              <a:off x="711" y="839"/>
              <a:ext cx="76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732" name="Rectangle 45"/>
            <p:cNvSpPr>
              <a:spLocks noChangeArrowheads="1"/>
            </p:cNvSpPr>
            <p:nvPr/>
          </p:nvSpPr>
          <p:spPr bwMode="auto">
            <a:xfrm>
              <a:off x="787" y="839"/>
              <a:ext cx="75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733" name="Rectangle 46"/>
            <p:cNvSpPr>
              <a:spLocks noChangeArrowheads="1"/>
            </p:cNvSpPr>
            <p:nvPr/>
          </p:nvSpPr>
          <p:spPr bwMode="auto">
            <a:xfrm>
              <a:off x="862" y="839"/>
              <a:ext cx="76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734" name="Rectangle 47"/>
            <p:cNvSpPr>
              <a:spLocks noChangeArrowheads="1"/>
            </p:cNvSpPr>
            <p:nvPr/>
          </p:nvSpPr>
          <p:spPr bwMode="auto">
            <a:xfrm>
              <a:off x="938" y="839"/>
              <a:ext cx="75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735" name="Rectangle 48"/>
            <p:cNvSpPr>
              <a:spLocks noChangeArrowheads="1"/>
            </p:cNvSpPr>
            <p:nvPr/>
          </p:nvSpPr>
          <p:spPr bwMode="auto">
            <a:xfrm>
              <a:off x="1013" y="839"/>
              <a:ext cx="76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736" name="Rectangle 49"/>
            <p:cNvSpPr>
              <a:spLocks noChangeArrowheads="1"/>
            </p:cNvSpPr>
            <p:nvPr/>
          </p:nvSpPr>
          <p:spPr bwMode="auto">
            <a:xfrm>
              <a:off x="1089" y="839"/>
              <a:ext cx="75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737" name="Rectangle 50"/>
            <p:cNvSpPr>
              <a:spLocks noChangeArrowheads="1"/>
            </p:cNvSpPr>
            <p:nvPr/>
          </p:nvSpPr>
          <p:spPr bwMode="auto">
            <a:xfrm>
              <a:off x="1164" y="839"/>
              <a:ext cx="76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738" name="Rectangle 51"/>
            <p:cNvSpPr>
              <a:spLocks noChangeArrowheads="1"/>
            </p:cNvSpPr>
            <p:nvPr/>
          </p:nvSpPr>
          <p:spPr bwMode="auto">
            <a:xfrm>
              <a:off x="1240" y="839"/>
              <a:ext cx="75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739" name="Rectangle 52"/>
            <p:cNvSpPr>
              <a:spLocks noChangeArrowheads="1"/>
            </p:cNvSpPr>
            <p:nvPr/>
          </p:nvSpPr>
          <p:spPr bwMode="auto">
            <a:xfrm>
              <a:off x="1315" y="839"/>
              <a:ext cx="74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740" name="Rectangle 53"/>
            <p:cNvSpPr>
              <a:spLocks noChangeArrowheads="1"/>
            </p:cNvSpPr>
            <p:nvPr/>
          </p:nvSpPr>
          <p:spPr bwMode="auto">
            <a:xfrm>
              <a:off x="1389" y="839"/>
              <a:ext cx="75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741" name="Rectangle 54"/>
            <p:cNvSpPr>
              <a:spLocks noChangeArrowheads="1"/>
            </p:cNvSpPr>
            <p:nvPr/>
          </p:nvSpPr>
          <p:spPr bwMode="auto">
            <a:xfrm>
              <a:off x="1464" y="839"/>
              <a:ext cx="76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742" name="Rectangle 55"/>
            <p:cNvSpPr>
              <a:spLocks noChangeArrowheads="1"/>
            </p:cNvSpPr>
            <p:nvPr/>
          </p:nvSpPr>
          <p:spPr bwMode="auto">
            <a:xfrm>
              <a:off x="1540" y="839"/>
              <a:ext cx="75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743" name="Rectangle 56"/>
            <p:cNvSpPr>
              <a:spLocks noChangeArrowheads="1"/>
            </p:cNvSpPr>
            <p:nvPr/>
          </p:nvSpPr>
          <p:spPr bwMode="auto">
            <a:xfrm>
              <a:off x="1615" y="839"/>
              <a:ext cx="76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744" name="Rectangle 57"/>
            <p:cNvSpPr>
              <a:spLocks noChangeArrowheads="1"/>
            </p:cNvSpPr>
            <p:nvPr/>
          </p:nvSpPr>
          <p:spPr bwMode="auto">
            <a:xfrm>
              <a:off x="1691" y="839"/>
              <a:ext cx="75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745" name="Rectangle 58"/>
            <p:cNvSpPr>
              <a:spLocks noChangeArrowheads="1"/>
            </p:cNvSpPr>
            <p:nvPr/>
          </p:nvSpPr>
          <p:spPr bwMode="auto">
            <a:xfrm>
              <a:off x="487" y="921"/>
              <a:ext cx="75" cy="84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746" name="Rectangle 59"/>
            <p:cNvSpPr>
              <a:spLocks noChangeArrowheads="1"/>
            </p:cNvSpPr>
            <p:nvPr/>
          </p:nvSpPr>
          <p:spPr bwMode="auto">
            <a:xfrm>
              <a:off x="562" y="921"/>
              <a:ext cx="74" cy="84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747" name="Rectangle 60"/>
            <p:cNvSpPr>
              <a:spLocks noChangeArrowheads="1"/>
            </p:cNvSpPr>
            <p:nvPr/>
          </p:nvSpPr>
          <p:spPr bwMode="auto">
            <a:xfrm>
              <a:off x="636" y="921"/>
              <a:ext cx="75" cy="84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748" name="Rectangle 61"/>
            <p:cNvSpPr>
              <a:spLocks noChangeArrowheads="1"/>
            </p:cNvSpPr>
            <p:nvPr/>
          </p:nvSpPr>
          <p:spPr bwMode="auto">
            <a:xfrm>
              <a:off x="711" y="921"/>
              <a:ext cx="76" cy="84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749" name="Rectangle 62"/>
            <p:cNvSpPr>
              <a:spLocks noChangeArrowheads="1"/>
            </p:cNvSpPr>
            <p:nvPr/>
          </p:nvSpPr>
          <p:spPr bwMode="auto">
            <a:xfrm>
              <a:off x="787" y="921"/>
              <a:ext cx="75" cy="84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750" name="Rectangle 63"/>
            <p:cNvSpPr>
              <a:spLocks noChangeArrowheads="1"/>
            </p:cNvSpPr>
            <p:nvPr/>
          </p:nvSpPr>
          <p:spPr bwMode="auto">
            <a:xfrm>
              <a:off x="862" y="921"/>
              <a:ext cx="76" cy="84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751" name="Rectangle 64"/>
            <p:cNvSpPr>
              <a:spLocks noChangeArrowheads="1"/>
            </p:cNvSpPr>
            <p:nvPr/>
          </p:nvSpPr>
          <p:spPr bwMode="auto">
            <a:xfrm>
              <a:off x="938" y="921"/>
              <a:ext cx="75" cy="84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752" name="Rectangle 65"/>
            <p:cNvSpPr>
              <a:spLocks noChangeArrowheads="1"/>
            </p:cNvSpPr>
            <p:nvPr/>
          </p:nvSpPr>
          <p:spPr bwMode="auto">
            <a:xfrm>
              <a:off x="1013" y="921"/>
              <a:ext cx="76" cy="84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753" name="Rectangle 66"/>
            <p:cNvSpPr>
              <a:spLocks noChangeArrowheads="1"/>
            </p:cNvSpPr>
            <p:nvPr/>
          </p:nvSpPr>
          <p:spPr bwMode="auto">
            <a:xfrm>
              <a:off x="1089" y="921"/>
              <a:ext cx="75" cy="84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754" name="Rectangle 67"/>
            <p:cNvSpPr>
              <a:spLocks noChangeArrowheads="1"/>
            </p:cNvSpPr>
            <p:nvPr/>
          </p:nvSpPr>
          <p:spPr bwMode="auto">
            <a:xfrm>
              <a:off x="1164" y="921"/>
              <a:ext cx="76" cy="84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755" name="Rectangle 68"/>
            <p:cNvSpPr>
              <a:spLocks noChangeArrowheads="1"/>
            </p:cNvSpPr>
            <p:nvPr/>
          </p:nvSpPr>
          <p:spPr bwMode="auto">
            <a:xfrm>
              <a:off x="1240" y="921"/>
              <a:ext cx="75" cy="84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756" name="Rectangle 69"/>
            <p:cNvSpPr>
              <a:spLocks noChangeArrowheads="1"/>
            </p:cNvSpPr>
            <p:nvPr/>
          </p:nvSpPr>
          <p:spPr bwMode="auto">
            <a:xfrm>
              <a:off x="1315" y="921"/>
              <a:ext cx="74" cy="84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757" name="Rectangle 70"/>
            <p:cNvSpPr>
              <a:spLocks noChangeArrowheads="1"/>
            </p:cNvSpPr>
            <p:nvPr/>
          </p:nvSpPr>
          <p:spPr bwMode="auto">
            <a:xfrm>
              <a:off x="1389" y="921"/>
              <a:ext cx="75" cy="84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758" name="Rectangle 71"/>
            <p:cNvSpPr>
              <a:spLocks noChangeArrowheads="1"/>
            </p:cNvSpPr>
            <p:nvPr/>
          </p:nvSpPr>
          <p:spPr bwMode="auto">
            <a:xfrm>
              <a:off x="1464" y="921"/>
              <a:ext cx="76" cy="84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759" name="Rectangle 72"/>
            <p:cNvSpPr>
              <a:spLocks noChangeArrowheads="1"/>
            </p:cNvSpPr>
            <p:nvPr/>
          </p:nvSpPr>
          <p:spPr bwMode="auto">
            <a:xfrm>
              <a:off x="1540" y="921"/>
              <a:ext cx="75" cy="84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760" name="Rectangle 73"/>
            <p:cNvSpPr>
              <a:spLocks noChangeArrowheads="1"/>
            </p:cNvSpPr>
            <p:nvPr/>
          </p:nvSpPr>
          <p:spPr bwMode="auto">
            <a:xfrm>
              <a:off x="1615" y="921"/>
              <a:ext cx="76" cy="84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761" name="Rectangle 74"/>
            <p:cNvSpPr>
              <a:spLocks noChangeArrowheads="1"/>
            </p:cNvSpPr>
            <p:nvPr/>
          </p:nvSpPr>
          <p:spPr bwMode="auto">
            <a:xfrm>
              <a:off x="1691" y="921"/>
              <a:ext cx="75" cy="84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762" name="Rectangle 75"/>
            <p:cNvSpPr>
              <a:spLocks noChangeArrowheads="1"/>
            </p:cNvSpPr>
            <p:nvPr/>
          </p:nvSpPr>
          <p:spPr bwMode="auto">
            <a:xfrm>
              <a:off x="487" y="1005"/>
              <a:ext cx="75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763" name="Rectangle 76"/>
            <p:cNvSpPr>
              <a:spLocks noChangeArrowheads="1"/>
            </p:cNvSpPr>
            <p:nvPr/>
          </p:nvSpPr>
          <p:spPr bwMode="auto">
            <a:xfrm>
              <a:off x="562" y="1005"/>
              <a:ext cx="74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764" name="Rectangle 77"/>
            <p:cNvSpPr>
              <a:spLocks noChangeArrowheads="1"/>
            </p:cNvSpPr>
            <p:nvPr/>
          </p:nvSpPr>
          <p:spPr bwMode="auto">
            <a:xfrm>
              <a:off x="636" y="1005"/>
              <a:ext cx="75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765" name="Rectangle 78"/>
            <p:cNvSpPr>
              <a:spLocks noChangeArrowheads="1"/>
            </p:cNvSpPr>
            <p:nvPr/>
          </p:nvSpPr>
          <p:spPr bwMode="auto">
            <a:xfrm>
              <a:off x="711" y="1005"/>
              <a:ext cx="76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766" name="Rectangle 79"/>
            <p:cNvSpPr>
              <a:spLocks noChangeArrowheads="1"/>
            </p:cNvSpPr>
            <p:nvPr/>
          </p:nvSpPr>
          <p:spPr bwMode="auto">
            <a:xfrm>
              <a:off x="787" y="1005"/>
              <a:ext cx="75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767" name="Rectangle 80"/>
            <p:cNvSpPr>
              <a:spLocks noChangeArrowheads="1"/>
            </p:cNvSpPr>
            <p:nvPr/>
          </p:nvSpPr>
          <p:spPr bwMode="auto">
            <a:xfrm>
              <a:off x="862" y="1005"/>
              <a:ext cx="76" cy="82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768" name="Rectangle 81"/>
            <p:cNvSpPr>
              <a:spLocks noChangeArrowheads="1"/>
            </p:cNvSpPr>
            <p:nvPr/>
          </p:nvSpPr>
          <p:spPr bwMode="auto">
            <a:xfrm>
              <a:off x="938" y="1005"/>
              <a:ext cx="75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769" name="Rectangle 82"/>
            <p:cNvSpPr>
              <a:spLocks noChangeArrowheads="1"/>
            </p:cNvSpPr>
            <p:nvPr/>
          </p:nvSpPr>
          <p:spPr bwMode="auto">
            <a:xfrm>
              <a:off x="1013" y="1005"/>
              <a:ext cx="76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770" name="Rectangle 83"/>
            <p:cNvSpPr>
              <a:spLocks noChangeArrowheads="1"/>
            </p:cNvSpPr>
            <p:nvPr/>
          </p:nvSpPr>
          <p:spPr bwMode="auto">
            <a:xfrm>
              <a:off x="1089" y="1005"/>
              <a:ext cx="75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771" name="Rectangle 84"/>
            <p:cNvSpPr>
              <a:spLocks noChangeArrowheads="1"/>
            </p:cNvSpPr>
            <p:nvPr/>
          </p:nvSpPr>
          <p:spPr bwMode="auto">
            <a:xfrm>
              <a:off x="1164" y="1005"/>
              <a:ext cx="76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772" name="Rectangle 85"/>
            <p:cNvSpPr>
              <a:spLocks noChangeArrowheads="1"/>
            </p:cNvSpPr>
            <p:nvPr/>
          </p:nvSpPr>
          <p:spPr bwMode="auto">
            <a:xfrm>
              <a:off x="1240" y="1005"/>
              <a:ext cx="75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773" name="Rectangle 86"/>
            <p:cNvSpPr>
              <a:spLocks noChangeArrowheads="1"/>
            </p:cNvSpPr>
            <p:nvPr/>
          </p:nvSpPr>
          <p:spPr bwMode="auto">
            <a:xfrm>
              <a:off x="1315" y="1005"/>
              <a:ext cx="74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774" name="Rectangle 87"/>
            <p:cNvSpPr>
              <a:spLocks noChangeArrowheads="1"/>
            </p:cNvSpPr>
            <p:nvPr/>
          </p:nvSpPr>
          <p:spPr bwMode="auto">
            <a:xfrm>
              <a:off x="1389" y="1005"/>
              <a:ext cx="75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775" name="Rectangle 88"/>
            <p:cNvSpPr>
              <a:spLocks noChangeArrowheads="1"/>
            </p:cNvSpPr>
            <p:nvPr/>
          </p:nvSpPr>
          <p:spPr bwMode="auto">
            <a:xfrm>
              <a:off x="1464" y="1005"/>
              <a:ext cx="76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776" name="Rectangle 89"/>
            <p:cNvSpPr>
              <a:spLocks noChangeArrowheads="1"/>
            </p:cNvSpPr>
            <p:nvPr/>
          </p:nvSpPr>
          <p:spPr bwMode="auto">
            <a:xfrm>
              <a:off x="1540" y="1005"/>
              <a:ext cx="75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777" name="Rectangle 90"/>
            <p:cNvSpPr>
              <a:spLocks noChangeArrowheads="1"/>
            </p:cNvSpPr>
            <p:nvPr/>
          </p:nvSpPr>
          <p:spPr bwMode="auto">
            <a:xfrm>
              <a:off x="1615" y="1005"/>
              <a:ext cx="76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778" name="Rectangle 91"/>
            <p:cNvSpPr>
              <a:spLocks noChangeArrowheads="1"/>
            </p:cNvSpPr>
            <p:nvPr/>
          </p:nvSpPr>
          <p:spPr bwMode="auto">
            <a:xfrm>
              <a:off x="1691" y="1005"/>
              <a:ext cx="75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779" name="Rectangle 92"/>
            <p:cNvSpPr>
              <a:spLocks noChangeArrowheads="1"/>
            </p:cNvSpPr>
            <p:nvPr/>
          </p:nvSpPr>
          <p:spPr bwMode="auto">
            <a:xfrm>
              <a:off x="487" y="1087"/>
              <a:ext cx="75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780" name="Rectangle 93"/>
            <p:cNvSpPr>
              <a:spLocks noChangeArrowheads="1"/>
            </p:cNvSpPr>
            <p:nvPr/>
          </p:nvSpPr>
          <p:spPr bwMode="auto">
            <a:xfrm>
              <a:off x="562" y="1087"/>
              <a:ext cx="74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781" name="Rectangle 94"/>
            <p:cNvSpPr>
              <a:spLocks noChangeArrowheads="1"/>
            </p:cNvSpPr>
            <p:nvPr/>
          </p:nvSpPr>
          <p:spPr bwMode="auto">
            <a:xfrm>
              <a:off x="636" y="1087"/>
              <a:ext cx="75" cy="82"/>
            </a:xfrm>
            <a:prstGeom prst="rect">
              <a:avLst/>
            </a:prstGeom>
            <a:solidFill>
              <a:srgbClr val="33CC33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782" name="Rectangle 95"/>
            <p:cNvSpPr>
              <a:spLocks noChangeArrowheads="1"/>
            </p:cNvSpPr>
            <p:nvPr/>
          </p:nvSpPr>
          <p:spPr bwMode="auto">
            <a:xfrm>
              <a:off x="711" y="1087"/>
              <a:ext cx="76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783" name="Rectangle 96"/>
            <p:cNvSpPr>
              <a:spLocks noChangeArrowheads="1"/>
            </p:cNvSpPr>
            <p:nvPr/>
          </p:nvSpPr>
          <p:spPr bwMode="auto">
            <a:xfrm>
              <a:off x="787" y="1087"/>
              <a:ext cx="75" cy="82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784" name="Rectangle 97"/>
            <p:cNvSpPr>
              <a:spLocks noChangeArrowheads="1"/>
            </p:cNvSpPr>
            <p:nvPr/>
          </p:nvSpPr>
          <p:spPr bwMode="auto">
            <a:xfrm>
              <a:off x="862" y="1087"/>
              <a:ext cx="76" cy="82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785" name="Rectangle 98"/>
            <p:cNvSpPr>
              <a:spLocks noChangeArrowheads="1"/>
            </p:cNvSpPr>
            <p:nvPr/>
          </p:nvSpPr>
          <p:spPr bwMode="auto">
            <a:xfrm>
              <a:off x="938" y="1087"/>
              <a:ext cx="75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786" name="Rectangle 99"/>
            <p:cNvSpPr>
              <a:spLocks noChangeArrowheads="1"/>
            </p:cNvSpPr>
            <p:nvPr/>
          </p:nvSpPr>
          <p:spPr bwMode="auto">
            <a:xfrm>
              <a:off x="1013" y="1087"/>
              <a:ext cx="76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787" name="Rectangle 100"/>
            <p:cNvSpPr>
              <a:spLocks noChangeArrowheads="1"/>
            </p:cNvSpPr>
            <p:nvPr/>
          </p:nvSpPr>
          <p:spPr bwMode="auto">
            <a:xfrm>
              <a:off x="1089" y="1087"/>
              <a:ext cx="75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788" name="Rectangle 101"/>
            <p:cNvSpPr>
              <a:spLocks noChangeArrowheads="1"/>
            </p:cNvSpPr>
            <p:nvPr/>
          </p:nvSpPr>
          <p:spPr bwMode="auto">
            <a:xfrm>
              <a:off x="1164" y="1087"/>
              <a:ext cx="76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789" name="Rectangle 102"/>
            <p:cNvSpPr>
              <a:spLocks noChangeArrowheads="1"/>
            </p:cNvSpPr>
            <p:nvPr/>
          </p:nvSpPr>
          <p:spPr bwMode="auto">
            <a:xfrm>
              <a:off x="1240" y="1087"/>
              <a:ext cx="75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790" name="Rectangle 103"/>
            <p:cNvSpPr>
              <a:spLocks noChangeArrowheads="1"/>
            </p:cNvSpPr>
            <p:nvPr/>
          </p:nvSpPr>
          <p:spPr bwMode="auto">
            <a:xfrm>
              <a:off x="1315" y="1087"/>
              <a:ext cx="74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791" name="Rectangle 104"/>
            <p:cNvSpPr>
              <a:spLocks noChangeArrowheads="1"/>
            </p:cNvSpPr>
            <p:nvPr/>
          </p:nvSpPr>
          <p:spPr bwMode="auto">
            <a:xfrm>
              <a:off x="1389" y="1087"/>
              <a:ext cx="75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792" name="Rectangle 105"/>
            <p:cNvSpPr>
              <a:spLocks noChangeArrowheads="1"/>
            </p:cNvSpPr>
            <p:nvPr/>
          </p:nvSpPr>
          <p:spPr bwMode="auto">
            <a:xfrm>
              <a:off x="1464" y="1087"/>
              <a:ext cx="76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793" name="Rectangle 106"/>
            <p:cNvSpPr>
              <a:spLocks noChangeArrowheads="1"/>
            </p:cNvSpPr>
            <p:nvPr/>
          </p:nvSpPr>
          <p:spPr bwMode="auto">
            <a:xfrm>
              <a:off x="1540" y="1087"/>
              <a:ext cx="75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794" name="Rectangle 107"/>
            <p:cNvSpPr>
              <a:spLocks noChangeArrowheads="1"/>
            </p:cNvSpPr>
            <p:nvPr/>
          </p:nvSpPr>
          <p:spPr bwMode="auto">
            <a:xfrm>
              <a:off x="1615" y="1087"/>
              <a:ext cx="76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795" name="Rectangle 108"/>
            <p:cNvSpPr>
              <a:spLocks noChangeArrowheads="1"/>
            </p:cNvSpPr>
            <p:nvPr/>
          </p:nvSpPr>
          <p:spPr bwMode="auto">
            <a:xfrm>
              <a:off x="1691" y="1087"/>
              <a:ext cx="75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796" name="Rectangle 109"/>
            <p:cNvSpPr>
              <a:spLocks noChangeArrowheads="1"/>
            </p:cNvSpPr>
            <p:nvPr/>
          </p:nvSpPr>
          <p:spPr bwMode="auto">
            <a:xfrm>
              <a:off x="487" y="1169"/>
              <a:ext cx="75" cy="85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797" name="Rectangle 110"/>
            <p:cNvSpPr>
              <a:spLocks noChangeArrowheads="1"/>
            </p:cNvSpPr>
            <p:nvPr/>
          </p:nvSpPr>
          <p:spPr bwMode="auto">
            <a:xfrm>
              <a:off x="562" y="1169"/>
              <a:ext cx="74" cy="85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798" name="Rectangle 111"/>
            <p:cNvSpPr>
              <a:spLocks noChangeArrowheads="1"/>
            </p:cNvSpPr>
            <p:nvPr/>
          </p:nvSpPr>
          <p:spPr bwMode="auto">
            <a:xfrm>
              <a:off x="636" y="1169"/>
              <a:ext cx="75" cy="85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799" name="Rectangle 112"/>
            <p:cNvSpPr>
              <a:spLocks noChangeArrowheads="1"/>
            </p:cNvSpPr>
            <p:nvPr/>
          </p:nvSpPr>
          <p:spPr bwMode="auto">
            <a:xfrm>
              <a:off x="711" y="1169"/>
              <a:ext cx="76" cy="85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800" name="Rectangle 113"/>
            <p:cNvSpPr>
              <a:spLocks noChangeArrowheads="1"/>
            </p:cNvSpPr>
            <p:nvPr/>
          </p:nvSpPr>
          <p:spPr bwMode="auto">
            <a:xfrm>
              <a:off x="787" y="1169"/>
              <a:ext cx="75" cy="85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801" name="Rectangle 114"/>
            <p:cNvSpPr>
              <a:spLocks noChangeArrowheads="1"/>
            </p:cNvSpPr>
            <p:nvPr/>
          </p:nvSpPr>
          <p:spPr bwMode="auto">
            <a:xfrm>
              <a:off x="862" y="1169"/>
              <a:ext cx="76" cy="85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802" name="Rectangle 115"/>
            <p:cNvSpPr>
              <a:spLocks noChangeArrowheads="1"/>
            </p:cNvSpPr>
            <p:nvPr/>
          </p:nvSpPr>
          <p:spPr bwMode="auto">
            <a:xfrm>
              <a:off x="938" y="1169"/>
              <a:ext cx="75" cy="85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803" name="Rectangle 116"/>
            <p:cNvSpPr>
              <a:spLocks noChangeArrowheads="1"/>
            </p:cNvSpPr>
            <p:nvPr/>
          </p:nvSpPr>
          <p:spPr bwMode="auto">
            <a:xfrm>
              <a:off x="1013" y="1169"/>
              <a:ext cx="76" cy="85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804" name="Rectangle 117"/>
            <p:cNvSpPr>
              <a:spLocks noChangeArrowheads="1"/>
            </p:cNvSpPr>
            <p:nvPr/>
          </p:nvSpPr>
          <p:spPr bwMode="auto">
            <a:xfrm>
              <a:off x="1089" y="1169"/>
              <a:ext cx="75" cy="85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805" name="Rectangle 118"/>
            <p:cNvSpPr>
              <a:spLocks noChangeArrowheads="1"/>
            </p:cNvSpPr>
            <p:nvPr/>
          </p:nvSpPr>
          <p:spPr bwMode="auto">
            <a:xfrm>
              <a:off x="1164" y="1169"/>
              <a:ext cx="76" cy="85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806" name="Rectangle 119"/>
            <p:cNvSpPr>
              <a:spLocks noChangeArrowheads="1"/>
            </p:cNvSpPr>
            <p:nvPr/>
          </p:nvSpPr>
          <p:spPr bwMode="auto">
            <a:xfrm>
              <a:off x="1240" y="1169"/>
              <a:ext cx="75" cy="85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807" name="Rectangle 120"/>
            <p:cNvSpPr>
              <a:spLocks noChangeArrowheads="1"/>
            </p:cNvSpPr>
            <p:nvPr/>
          </p:nvSpPr>
          <p:spPr bwMode="auto">
            <a:xfrm>
              <a:off x="1315" y="1169"/>
              <a:ext cx="74" cy="85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808" name="Rectangle 121"/>
            <p:cNvSpPr>
              <a:spLocks noChangeArrowheads="1"/>
            </p:cNvSpPr>
            <p:nvPr/>
          </p:nvSpPr>
          <p:spPr bwMode="auto">
            <a:xfrm>
              <a:off x="1389" y="1169"/>
              <a:ext cx="75" cy="85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809" name="Rectangle 122"/>
            <p:cNvSpPr>
              <a:spLocks noChangeArrowheads="1"/>
            </p:cNvSpPr>
            <p:nvPr/>
          </p:nvSpPr>
          <p:spPr bwMode="auto">
            <a:xfrm>
              <a:off x="1464" y="1169"/>
              <a:ext cx="76" cy="85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810" name="Rectangle 123"/>
            <p:cNvSpPr>
              <a:spLocks noChangeArrowheads="1"/>
            </p:cNvSpPr>
            <p:nvPr/>
          </p:nvSpPr>
          <p:spPr bwMode="auto">
            <a:xfrm>
              <a:off x="1540" y="1169"/>
              <a:ext cx="75" cy="85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811" name="Rectangle 124"/>
            <p:cNvSpPr>
              <a:spLocks noChangeArrowheads="1"/>
            </p:cNvSpPr>
            <p:nvPr/>
          </p:nvSpPr>
          <p:spPr bwMode="auto">
            <a:xfrm>
              <a:off x="1615" y="1169"/>
              <a:ext cx="76" cy="85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812" name="Rectangle 125"/>
            <p:cNvSpPr>
              <a:spLocks noChangeArrowheads="1"/>
            </p:cNvSpPr>
            <p:nvPr/>
          </p:nvSpPr>
          <p:spPr bwMode="auto">
            <a:xfrm>
              <a:off x="1691" y="1169"/>
              <a:ext cx="75" cy="85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813" name="Rectangle 126"/>
            <p:cNvSpPr>
              <a:spLocks noChangeArrowheads="1"/>
            </p:cNvSpPr>
            <p:nvPr/>
          </p:nvSpPr>
          <p:spPr bwMode="auto">
            <a:xfrm>
              <a:off x="487" y="1254"/>
              <a:ext cx="75" cy="82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814" name="Rectangle 127"/>
            <p:cNvSpPr>
              <a:spLocks noChangeArrowheads="1"/>
            </p:cNvSpPr>
            <p:nvPr/>
          </p:nvSpPr>
          <p:spPr bwMode="auto">
            <a:xfrm>
              <a:off x="562" y="1254"/>
              <a:ext cx="74" cy="82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815" name="Rectangle 128"/>
            <p:cNvSpPr>
              <a:spLocks noChangeArrowheads="1"/>
            </p:cNvSpPr>
            <p:nvPr/>
          </p:nvSpPr>
          <p:spPr bwMode="auto">
            <a:xfrm>
              <a:off x="636" y="1254"/>
              <a:ext cx="75" cy="82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816" name="Rectangle 129"/>
            <p:cNvSpPr>
              <a:spLocks noChangeArrowheads="1"/>
            </p:cNvSpPr>
            <p:nvPr/>
          </p:nvSpPr>
          <p:spPr bwMode="auto">
            <a:xfrm>
              <a:off x="711" y="1254"/>
              <a:ext cx="76" cy="82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817" name="Rectangle 130"/>
            <p:cNvSpPr>
              <a:spLocks noChangeArrowheads="1"/>
            </p:cNvSpPr>
            <p:nvPr/>
          </p:nvSpPr>
          <p:spPr bwMode="auto">
            <a:xfrm>
              <a:off x="787" y="1254"/>
              <a:ext cx="75" cy="82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818" name="Rectangle 131"/>
            <p:cNvSpPr>
              <a:spLocks noChangeArrowheads="1"/>
            </p:cNvSpPr>
            <p:nvPr/>
          </p:nvSpPr>
          <p:spPr bwMode="auto">
            <a:xfrm>
              <a:off x="862" y="1254"/>
              <a:ext cx="76" cy="82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819" name="Rectangle 132"/>
            <p:cNvSpPr>
              <a:spLocks noChangeArrowheads="1"/>
            </p:cNvSpPr>
            <p:nvPr/>
          </p:nvSpPr>
          <p:spPr bwMode="auto">
            <a:xfrm>
              <a:off x="938" y="1254"/>
              <a:ext cx="75" cy="82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820" name="Rectangle 133"/>
            <p:cNvSpPr>
              <a:spLocks noChangeArrowheads="1"/>
            </p:cNvSpPr>
            <p:nvPr/>
          </p:nvSpPr>
          <p:spPr bwMode="auto">
            <a:xfrm>
              <a:off x="1013" y="1254"/>
              <a:ext cx="76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821" name="Rectangle 134"/>
            <p:cNvSpPr>
              <a:spLocks noChangeArrowheads="1"/>
            </p:cNvSpPr>
            <p:nvPr/>
          </p:nvSpPr>
          <p:spPr bwMode="auto">
            <a:xfrm>
              <a:off x="1089" y="1254"/>
              <a:ext cx="75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822" name="Rectangle 135"/>
            <p:cNvSpPr>
              <a:spLocks noChangeArrowheads="1"/>
            </p:cNvSpPr>
            <p:nvPr/>
          </p:nvSpPr>
          <p:spPr bwMode="auto">
            <a:xfrm>
              <a:off x="1164" y="1254"/>
              <a:ext cx="76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823" name="Rectangle 136"/>
            <p:cNvSpPr>
              <a:spLocks noChangeArrowheads="1"/>
            </p:cNvSpPr>
            <p:nvPr/>
          </p:nvSpPr>
          <p:spPr bwMode="auto">
            <a:xfrm>
              <a:off x="1240" y="1254"/>
              <a:ext cx="75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824" name="Rectangle 137"/>
            <p:cNvSpPr>
              <a:spLocks noChangeArrowheads="1"/>
            </p:cNvSpPr>
            <p:nvPr/>
          </p:nvSpPr>
          <p:spPr bwMode="auto">
            <a:xfrm>
              <a:off x="1315" y="1254"/>
              <a:ext cx="74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825" name="Rectangle 138"/>
            <p:cNvSpPr>
              <a:spLocks noChangeArrowheads="1"/>
            </p:cNvSpPr>
            <p:nvPr/>
          </p:nvSpPr>
          <p:spPr bwMode="auto">
            <a:xfrm>
              <a:off x="1389" y="1254"/>
              <a:ext cx="75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826" name="Rectangle 139"/>
            <p:cNvSpPr>
              <a:spLocks noChangeArrowheads="1"/>
            </p:cNvSpPr>
            <p:nvPr/>
          </p:nvSpPr>
          <p:spPr bwMode="auto">
            <a:xfrm>
              <a:off x="1464" y="1254"/>
              <a:ext cx="76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827" name="Rectangle 140"/>
            <p:cNvSpPr>
              <a:spLocks noChangeArrowheads="1"/>
            </p:cNvSpPr>
            <p:nvPr/>
          </p:nvSpPr>
          <p:spPr bwMode="auto">
            <a:xfrm>
              <a:off x="1540" y="1254"/>
              <a:ext cx="75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828" name="Rectangle 141"/>
            <p:cNvSpPr>
              <a:spLocks noChangeArrowheads="1"/>
            </p:cNvSpPr>
            <p:nvPr/>
          </p:nvSpPr>
          <p:spPr bwMode="auto">
            <a:xfrm>
              <a:off x="1615" y="1254"/>
              <a:ext cx="76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829" name="Rectangle 142"/>
            <p:cNvSpPr>
              <a:spLocks noChangeArrowheads="1"/>
            </p:cNvSpPr>
            <p:nvPr/>
          </p:nvSpPr>
          <p:spPr bwMode="auto">
            <a:xfrm>
              <a:off x="1691" y="1254"/>
              <a:ext cx="75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830" name="Rectangle 143"/>
            <p:cNvSpPr>
              <a:spLocks noChangeArrowheads="1"/>
            </p:cNvSpPr>
            <p:nvPr/>
          </p:nvSpPr>
          <p:spPr bwMode="auto">
            <a:xfrm>
              <a:off x="487" y="1336"/>
              <a:ext cx="75" cy="82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831" name="Rectangle 144"/>
            <p:cNvSpPr>
              <a:spLocks noChangeArrowheads="1"/>
            </p:cNvSpPr>
            <p:nvPr/>
          </p:nvSpPr>
          <p:spPr bwMode="auto">
            <a:xfrm>
              <a:off x="562" y="1336"/>
              <a:ext cx="74" cy="82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832" name="Rectangle 145"/>
            <p:cNvSpPr>
              <a:spLocks noChangeArrowheads="1"/>
            </p:cNvSpPr>
            <p:nvPr/>
          </p:nvSpPr>
          <p:spPr bwMode="auto">
            <a:xfrm>
              <a:off x="636" y="1336"/>
              <a:ext cx="75" cy="82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833" name="Rectangle 146"/>
            <p:cNvSpPr>
              <a:spLocks noChangeArrowheads="1"/>
            </p:cNvSpPr>
            <p:nvPr/>
          </p:nvSpPr>
          <p:spPr bwMode="auto">
            <a:xfrm>
              <a:off x="711" y="1336"/>
              <a:ext cx="76" cy="82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834" name="Rectangle 147"/>
            <p:cNvSpPr>
              <a:spLocks noChangeArrowheads="1"/>
            </p:cNvSpPr>
            <p:nvPr/>
          </p:nvSpPr>
          <p:spPr bwMode="auto">
            <a:xfrm>
              <a:off x="787" y="1336"/>
              <a:ext cx="75" cy="82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835" name="Rectangle 148"/>
            <p:cNvSpPr>
              <a:spLocks noChangeArrowheads="1"/>
            </p:cNvSpPr>
            <p:nvPr/>
          </p:nvSpPr>
          <p:spPr bwMode="auto">
            <a:xfrm>
              <a:off x="862" y="1336"/>
              <a:ext cx="76" cy="82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836" name="Rectangle 149"/>
            <p:cNvSpPr>
              <a:spLocks noChangeArrowheads="1"/>
            </p:cNvSpPr>
            <p:nvPr/>
          </p:nvSpPr>
          <p:spPr bwMode="auto">
            <a:xfrm>
              <a:off x="938" y="1336"/>
              <a:ext cx="75" cy="82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837" name="Rectangle 150"/>
            <p:cNvSpPr>
              <a:spLocks noChangeArrowheads="1"/>
            </p:cNvSpPr>
            <p:nvPr/>
          </p:nvSpPr>
          <p:spPr bwMode="auto">
            <a:xfrm>
              <a:off x="1013" y="1336"/>
              <a:ext cx="76" cy="82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838" name="Rectangle 151"/>
            <p:cNvSpPr>
              <a:spLocks noChangeArrowheads="1"/>
            </p:cNvSpPr>
            <p:nvPr/>
          </p:nvSpPr>
          <p:spPr bwMode="auto">
            <a:xfrm>
              <a:off x="1089" y="1336"/>
              <a:ext cx="75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839" name="Rectangle 152"/>
            <p:cNvSpPr>
              <a:spLocks noChangeArrowheads="1"/>
            </p:cNvSpPr>
            <p:nvPr/>
          </p:nvSpPr>
          <p:spPr bwMode="auto">
            <a:xfrm>
              <a:off x="1164" y="1336"/>
              <a:ext cx="76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840" name="Rectangle 153"/>
            <p:cNvSpPr>
              <a:spLocks noChangeArrowheads="1"/>
            </p:cNvSpPr>
            <p:nvPr/>
          </p:nvSpPr>
          <p:spPr bwMode="auto">
            <a:xfrm>
              <a:off x="1240" y="1336"/>
              <a:ext cx="75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841" name="Rectangle 154"/>
            <p:cNvSpPr>
              <a:spLocks noChangeArrowheads="1"/>
            </p:cNvSpPr>
            <p:nvPr/>
          </p:nvSpPr>
          <p:spPr bwMode="auto">
            <a:xfrm>
              <a:off x="1315" y="1336"/>
              <a:ext cx="74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842" name="Rectangle 155"/>
            <p:cNvSpPr>
              <a:spLocks noChangeArrowheads="1"/>
            </p:cNvSpPr>
            <p:nvPr/>
          </p:nvSpPr>
          <p:spPr bwMode="auto">
            <a:xfrm>
              <a:off x="1389" y="1336"/>
              <a:ext cx="75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843" name="Rectangle 156"/>
            <p:cNvSpPr>
              <a:spLocks noChangeArrowheads="1"/>
            </p:cNvSpPr>
            <p:nvPr/>
          </p:nvSpPr>
          <p:spPr bwMode="auto">
            <a:xfrm>
              <a:off x="1464" y="1336"/>
              <a:ext cx="76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844" name="Rectangle 157"/>
            <p:cNvSpPr>
              <a:spLocks noChangeArrowheads="1"/>
            </p:cNvSpPr>
            <p:nvPr/>
          </p:nvSpPr>
          <p:spPr bwMode="auto">
            <a:xfrm>
              <a:off x="1540" y="1336"/>
              <a:ext cx="75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845" name="Rectangle 158"/>
            <p:cNvSpPr>
              <a:spLocks noChangeArrowheads="1"/>
            </p:cNvSpPr>
            <p:nvPr/>
          </p:nvSpPr>
          <p:spPr bwMode="auto">
            <a:xfrm>
              <a:off x="1615" y="1336"/>
              <a:ext cx="76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846" name="Rectangle 159"/>
            <p:cNvSpPr>
              <a:spLocks noChangeArrowheads="1"/>
            </p:cNvSpPr>
            <p:nvPr/>
          </p:nvSpPr>
          <p:spPr bwMode="auto">
            <a:xfrm>
              <a:off x="1691" y="1336"/>
              <a:ext cx="75" cy="82"/>
            </a:xfrm>
            <a:prstGeom prst="rect">
              <a:avLst/>
            </a:prstGeom>
            <a:solidFill>
              <a:srgbClr val="FF3300"/>
            </a:solidFill>
            <a:ln w="28575">
              <a:solidFill>
                <a:srgbClr val="FF33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847" name="Rectangle 160"/>
            <p:cNvSpPr>
              <a:spLocks noChangeArrowheads="1"/>
            </p:cNvSpPr>
            <p:nvPr/>
          </p:nvSpPr>
          <p:spPr bwMode="auto">
            <a:xfrm>
              <a:off x="487" y="1418"/>
              <a:ext cx="75" cy="85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848" name="Rectangle 161"/>
            <p:cNvSpPr>
              <a:spLocks noChangeArrowheads="1"/>
            </p:cNvSpPr>
            <p:nvPr/>
          </p:nvSpPr>
          <p:spPr bwMode="auto">
            <a:xfrm>
              <a:off x="562" y="1418"/>
              <a:ext cx="74" cy="85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849" name="Rectangle 162"/>
            <p:cNvSpPr>
              <a:spLocks noChangeArrowheads="1"/>
            </p:cNvSpPr>
            <p:nvPr/>
          </p:nvSpPr>
          <p:spPr bwMode="auto">
            <a:xfrm>
              <a:off x="636" y="1418"/>
              <a:ext cx="75" cy="85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850" name="Rectangle 163"/>
            <p:cNvSpPr>
              <a:spLocks noChangeArrowheads="1"/>
            </p:cNvSpPr>
            <p:nvPr/>
          </p:nvSpPr>
          <p:spPr bwMode="auto">
            <a:xfrm>
              <a:off x="711" y="1418"/>
              <a:ext cx="76" cy="85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851" name="Rectangle 164"/>
            <p:cNvSpPr>
              <a:spLocks noChangeArrowheads="1"/>
            </p:cNvSpPr>
            <p:nvPr/>
          </p:nvSpPr>
          <p:spPr bwMode="auto">
            <a:xfrm>
              <a:off x="787" y="1418"/>
              <a:ext cx="75" cy="85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852" name="Rectangle 165"/>
            <p:cNvSpPr>
              <a:spLocks noChangeArrowheads="1"/>
            </p:cNvSpPr>
            <p:nvPr/>
          </p:nvSpPr>
          <p:spPr bwMode="auto">
            <a:xfrm>
              <a:off x="862" y="1418"/>
              <a:ext cx="76" cy="85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853" name="Rectangle 166"/>
            <p:cNvSpPr>
              <a:spLocks noChangeArrowheads="1"/>
            </p:cNvSpPr>
            <p:nvPr/>
          </p:nvSpPr>
          <p:spPr bwMode="auto">
            <a:xfrm>
              <a:off x="938" y="1418"/>
              <a:ext cx="75" cy="85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854" name="Rectangle 167"/>
            <p:cNvSpPr>
              <a:spLocks noChangeArrowheads="1"/>
            </p:cNvSpPr>
            <p:nvPr/>
          </p:nvSpPr>
          <p:spPr bwMode="auto">
            <a:xfrm>
              <a:off x="1013" y="1418"/>
              <a:ext cx="76" cy="85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855" name="Rectangle 168"/>
            <p:cNvSpPr>
              <a:spLocks noChangeArrowheads="1"/>
            </p:cNvSpPr>
            <p:nvPr/>
          </p:nvSpPr>
          <p:spPr bwMode="auto">
            <a:xfrm>
              <a:off x="1089" y="1418"/>
              <a:ext cx="75" cy="85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856" name="Rectangle 169"/>
            <p:cNvSpPr>
              <a:spLocks noChangeArrowheads="1"/>
            </p:cNvSpPr>
            <p:nvPr/>
          </p:nvSpPr>
          <p:spPr bwMode="auto">
            <a:xfrm>
              <a:off x="1164" y="1418"/>
              <a:ext cx="76" cy="85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857" name="Rectangle 170"/>
            <p:cNvSpPr>
              <a:spLocks noChangeArrowheads="1"/>
            </p:cNvSpPr>
            <p:nvPr/>
          </p:nvSpPr>
          <p:spPr bwMode="auto">
            <a:xfrm>
              <a:off x="1240" y="1418"/>
              <a:ext cx="75" cy="85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858" name="Rectangle 171"/>
            <p:cNvSpPr>
              <a:spLocks noChangeArrowheads="1"/>
            </p:cNvSpPr>
            <p:nvPr/>
          </p:nvSpPr>
          <p:spPr bwMode="auto">
            <a:xfrm>
              <a:off x="1315" y="1418"/>
              <a:ext cx="74" cy="85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859" name="Rectangle 172"/>
            <p:cNvSpPr>
              <a:spLocks noChangeArrowheads="1"/>
            </p:cNvSpPr>
            <p:nvPr/>
          </p:nvSpPr>
          <p:spPr bwMode="auto">
            <a:xfrm>
              <a:off x="1389" y="1418"/>
              <a:ext cx="75" cy="85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860" name="Rectangle 173"/>
            <p:cNvSpPr>
              <a:spLocks noChangeArrowheads="1"/>
            </p:cNvSpPr>
            <p:nvPr/>
          </p:nvSpPr>
          <p:spPr bwMode="auto">
            <a:xfrm>
              <a:off x="1464" y="1418"/>
              <a:ext cx="76" cy="85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861" name="Rectangle 174"/>
            <p:cNvSpPr>
              <a:spLocks noChangeArrowheads="1"/>
            </p:cNvSpPr>
            <p:nvPr/>
          </p:nvSpPr>
          <p:spPr bwMode="auto">
            <a:xfrm>
              <a:off x="1540" y="1418"/>
              <a:ext cx="75" cy="85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862" name="Rectangle 175"/>
            <p:cNvSpPr>
              <a:spLocks noChangeArrowheads="1"/>
            </p:cNvSpPr>
            <p:nvPr/>
          </p:nvSpPr>
          <p:spPr bwMode="auto">
            <a:xfrm>
              <a:off x="1615" y="1418"/>
              <a:ext cx="76" cy="85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863" name="Rectangle 176"/>
            <p:cNvSpPr>
              <a:spLocks noChangeArrowheads="1"/>
            </p:cNvSpPr>
            <p:nvPr/>
          </p:nvSpPr>
          <p:spPr bwMode="auto">
            <a:xfrm>
              <a:off x="1691" y="1418"/>
              <a:ext cx="75" cy="85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864" name="Rectangle 177"/>
            <p:cNvSpPr>
              <a:spLocks noChangeArrowheads="1"/>
            </p:cNvSpPr>
            <p:nvPr/>
          </p:nvSpPr>
          <p:spPr bwMode="auto">
            <a:xfrm>
              <a:off x="487" y="1503"/>
              <a:ext cx="75" cy="82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865" name="Rectangle 178"/>
            <p:cNvSpPr>
              <a:spLocks noChangeArrowheads="1"/>
            </p:cNvSpPr>
            <p:nvPr/>
          </p:nvSpPr>
          <p:spPr bwMode="auto">
            <a:xfrm>
              <a:off x="562" y="1503"/>
              <a:ext cx="74" cy="82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866" name="Rectangle 179"/>
            <p:cNvSpPr>
              <a:spLocks noChangeArrowheads="1"/>
            </p:cNvSpPr>
            <p:nvPr/>
          </p:nvSpPr>
          <p:spPr bwMode="auto">
            <a:xfrm>
              <a:off x="636" y="1503"/>
              <a:ext cx="75" cy="82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867" name="Rectangle 180"/>
            <p:cNvSpPr>
              <a:spLocks noChangeArrowheads="1"/>
            </p:cNvSpPr>
            <p:nvPr/>
          </p:nvSpPr>
          <p:spPr bwMode="auto">
            <a:xfrm>
              <a:off x="711" y="1503"/>
              <a:ext cx="76" cy="82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868" name="Rectangle 181"/>
            <p:cNvSpPr>
              <a:spLocks noChangeArrowheads="1"/>
            </p:cNvSpPr>
            <p:nvPr/>
          </p:nvSpPr>
          <p:spPr bwMode="auto">
            <a:xfrm>
              <a:off x="787" y="1503"/>
              <a:ext cx="75" cy="82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869" name="Rectangle 182"/>
            <p:cNvSpPr>
              <a:spLocks noChangeArrowheads="1"/>
            </p:cNvSpPr>
            <p:nvPr/>
          </p:nvSpPr>
          <p:spPr bwMode="auto">
            <a:xfrm>
              <a:off x="862" y="1503"/>
              <a:ext cx="76" cy="82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870" name="Rectangle 183"/>
            <p:cNvSpPr>
              <a:spLocks noChangeArrowheads="1"/>
            </p:cNvSpPr>
            <p:nvPr/>
          </p:nvSpPr>
          <p:spPr bwMode="auto">
            <a:xfrm>
              <a:off x="938" y="1503"/>
              <a:ext cx="75" cy="82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871" name="Rectangle 184"/>
            <p:cNvSpPr>
              <a:spLocks noChangeArrowheads="1"/>
            </p:cNvSpPr>
            <p:nvPr/>
          </p:nvSpPr>
          <p:spPr bwMode="auto">
            <a:xfrm>
              <a:off x="1013" y="1503"/>
              <a:ext cx="76" cy="82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872" name="Rectangle 185"/>
            <p:cNvSpPr>
              <a:spLocks noChangeArrowheads="1"/>
            </p:cNvSpPr>
            <p:nvPr/>
          </p:nvSpPr>
          <p:spPr bwMode="auto">
            <a:xfrm>
              <a:off x="1089" y="1503"/>
              <a:ext cx="75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873" name="Rectangle 186"/>
            <p:cNvSpPr>
              <a:spLocks noChangeArrowheads="1"/>
            </p:cNvSpPr>
            <p:nvPr/>
          </p:nvSpPr>
          <p:spPr bwMode="auto">
            <a:xfrm>
              <a:off x="1164" y="1503"/>
              <a:ext cx="76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874" name="Rectangle 187"/>
            <p:cNvSpPr>
              <a:spLocks noChangeArrowheads="1"/>
            </p:cNvSpPr>
            <p:nvPr/>
          </p:nvSpPr>
          <p:spPr bwMode="auto">
            <a:xfrm>
              <a:off x="1240" y="1503"/>
              <a:ext cx="75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875" name="Rectangle 188"/>
            <p:cNvSpPr>
              <a:spLocks noChangeArrowheads="1"/>
            </p:cNvSpPr>
            <p:nvPr/>
          </p:nvSpPr>
          <p:spPr bwMode="auto">
            <a:xfrm>
              <a:off x="1315" y="1503"/>
              <a:ext cx="74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876" name="Rectangle 189"/>
            <p:cNvSpPr>
              <a:spLocks noChangeArrowheads="1"/>
            </p:cNvSpPr>
            <p:nvPr/>
          </p:nvSpPr>
          <p:spPr bwMode="auto">
            <a:xfrm>
              <a:off x="1389" y="1503"/>
              <a:ext cx="75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877" name="Rectangle 190"/>
            <p:cNvSpPr>
              <a:spLocks noChangeArrowheads="1"/>
            </p:cNvSpPr>
            <p:nvPr/>
          </p:nvSpPr>
          <p:spPr bwMode="auto">
            <a:xfrm>
              <a:off x="1464" y="1503"/>
              <a:ext cx="76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878" name="Rectangle 191"/>
            <p:cNvSpPr>
              <a:spLocks noChangeArrowheads="1"/>
            </p:cNvSpPr>
            <p:nvPr/>
          </p:nvSpPr>
          <p:spPr bwMode="auto">
            <a:xfrm>
              <a:off x="1540" y="1503"/>
              <a:ext cx="75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879" name="Rectangle 192"/>
            <p:cNvSpPr>
              <a:spLocks noChangeArrowheads="1"/>
            </p:cNvSpPr>
            <p:nvPr/>
          </p:nvSpPr>
          <p:spPr bwMode="auto">
            <a:xfrm>
              <a:off x="1615" y="1503"/>
              <a:ext cx="76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880" name="Rectangle 193"/>
            <p:cNvSpPr>
              <a:spLocks noChangeArrowheads="1"/>
            </p:cNvSpPr>
            <p:nvPr/>
          </p:nvSpPr>
          <p:spPr bwMode="auto">
            <a:xfrm>
              <a:off x="1691" y="1503"/>
              <a:ext cx="75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881" name="Rectangle 194"/>
            <p:cNvSpPr>
              <a:spLocks noChangeArrowheads="1"/>
            </p:cNvSpPr>
            <p:nvPr/>
          </p:nvSpPr>
          <p:spPr bwMode="auto">
            <a:xfrm>
              <a:off x="487" y="1585"/>
              <a:ext cx="75" cy="84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882" name="Rectangle 195"/>
            <p:cNvSpPr>
              <a:spLocks noChangeArrowheads="1"/>
            </p:cNvSpPr>
            <p:nvPr/>
          </p:nvSpPr>
          <p:spPr bwMode="auto">
            <a:xfrm>
              <a:off x="562" y="1585"/>
              <a:ext cx="74" cy="84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883" name="Rectangle 196"/>
            <p:cNvSpPr>
              <a:spLocks noChangeArrowheads="1"/>
            </p:cNvSpPr>
            <p:nvPr/>
          </p:nvSpPr>
          <p:spPr bwMode="auto">
            <a:xfrm>
              <a:off x="636" y="1585"/>
              <a:ext cx="75" cy="84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884" name="Rectangle 197"/>
            <p:cNvSpPr>
              <a:spLocks noChangeArrowheads="1"/>
            </p:cNvSpPr>
            <p:nvPr/>
          </p:nvSpPr>
          <p:spPr bwMode="auto">
            <a:xfrm>
              <a:off x="711" y="1585"/>
              <a:ext cx="76" cy="84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885" name="Rectangle 198"/>
            <p:cNvSpPr>
              <a:spLocks noChangeArrowheads="1"/>
            </p:cNvSpPr>
            <p:nvPr/>
          </p:nvSpPr>
          <p:spPr bwMode="auto">
            <a:xfrm>
              <a:off x="787" y="1585"/>
              <a:ext cx="75" cy="84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886" name="Rectangle 199"/>
            <p:cNvSpPr>
              <a:spLocks noChangeArrowheads="1"/>
            </p:cNvSpPr>
            <p:nvPr/>
          </p:nvSpPr>
          <p:spPr bwMode="auto">
            <a:xfrm>
              <a:off x="862" y="1585"/>
              <a:ext cx="76" cy="84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887" name="Rectangle 200"/>
            <p:cNvSpPr>
              <a:spLocks noChangeArrowheads="1"/>
            </p:cNvSpPr>
            <p:nvPr/>
          </p:nvSpPr>
          <p:spPr bwMode="auto">
            <a:xfrm>
              <a:off x="938" y="1585"/>
              <a:ext cx="75" cy="84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888" name="Rectangle 201"/>
            <p:cNvSpPr>
              <a:spLocks noChangeArrowheads="1"/>
            </p:cNvSpPr>
            <p:nvPr/>
          </p:nvSpPr>
          <p:spPr bwMode="auto">
            <a:xfrm>
              <a:off x="1013" y="1585"/>
              <a:ext cx="76" cy="84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889" name="Rectangle 202"/>
            <p:cNvSpPr>
              <a:spLocks noChangeArrowheads="1"/>
            </p:cNvSpPr>
            <p:nvPr/>
          </p:nvSpPr>
          <p:spPr bwMode="auto">
            <a:xfrm>
              <a:off x="1089" y="1585"/>
              <a:ext cx="75" cy="84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890" name="Rectangle 203"/>
            <p:cNvSpPr>
              <a:spLocks noChangeArrowheads="1"/>
            </p:cNvSpPr>
            <p:nvPr/>
          </p:nvSpPr>
          <p:spPr bwMode="auto">
            <a:xfrm>
              <a:off x="1164" y="1585"/>
              <a:ext cx="76" cy="84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891" name="Rectangle 204"/>
            <p:cNvSpPr>
              <a:spLocks noChangeArrowheads="1"/>
            </p:cNvSpPr>
            <p:nvPr/>
          </p:nvSpPr>
          <p:spPr bwMode="auto">
            <a:xfrm>
              <a:off x="1240" y="1585"/>
              <a:ext cx="75" cy="84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892" name="Rectangle 205"/>
            <p:cNvSpPr>
              <a:spLocks noChangeArrowheads="1"/>
            </p:cNvSpPr>
            <p:nvPr/>
          </p:nvSpPr>
          <p:spPr bwMode="auto">
            <a:xfrm>
              <a:off x="1315" y="1585"/>
              <a:ext cx="74" cy="84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893" name="Rectangle 206"/>
            <p:cNvSpPr>
              <a:spLocks noChangeArrowheads="1"/>
            </p:cNvSpPr>
            <p:nvPr/>
          </p:nvSpPr>
          <p:spPr bwMode="auto">
            <a:xfrm>
              <a:off x="1389" y="1585"/>
              <a:ext cx="75" cy="84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894" name="Rectangle 207"/>
            <p:cNvSpPr>
              <a:spLocks noChangeArrowheads="1"/>
            </p:cNvSpPr>
            <p:nvPr/>
          </p:nvSpPr>
          <p:spPr bwMode="auto">
            <a:xfrm>
              <a:off x="1464" y="1585"/>
              <a:ext cx="76" cy="84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895" name="Rectangle 208"/>
            <p:cNvSpPr>
              <a:spLocks noChangeArrowheads="1"/>
            </p:cNvSpPr>
            <p:nvPr/>
          </p:nvSpPr>
          <p:spPr bwMode="auto">
            <a:xfrm>
              <a:off x="1540" y="1585"/>
              <a:ext cx="75" cy="84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896" name="Rectangle 209"/>
            <p:cNvSpPr>
              <a:spLocks noChangeArrowheads="1"/>
            </p:cNvSpPr>
            <p:nvPr/>
          </p:nvSpPr>
          <p:spPr bwMode="auto">
            <a:xfrm>
              <a:off x="1615" y="1585"/>
              <a:ext cx="76" cy="84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897" name="Rectangle 210"/>
            <p:cNvSpPr>
              <a:spLocks noChangeArrowheads="1"/>
            </p:cNvSpPr>
            <p:nvPr/>
          </p:nvSpPr>
          <p:spPr bwMode="auto">
            <a:xfrm>
              <a:off x="1691" y="1585"/>
              <a:ext cx="75" cy="84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898" name="Rectangle 211"/>
            <p:cNvSpPr>
              <a:spLocks noChangeArrowheads="1"/>
            </p:cNvSpPr>
            <p:nvPr/>
          </p:nvSpPr>
          <p:spPr bwMode="auto">
            <a:xfrm>
              <a:off x="487" y="1669"/>
              <a:ext cx="75" cy="82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899" name="Rectangle 212"/>
            <p:cNvSpPr>
              <a:spLocks noChangeArrowheads="1"/>
            </p:cNvSpPr>
            <p:nvPr/>
          </p:nvSpPr>
          <p:spPr bwMode="auto">
            <a:xfrm>
              <a:off x="562" y="1669"/>
              <a:ext cx="74" cy="82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900" name="Rectangle 213"/>
            <p:cNvSpPr>
              <a:spLocks noChangeArrowheads="1"/>
            </p:cNvSpPr>
            <p:nvPr/>
          </p:nvSpPr>
          <p:spPr bwMode="auto">
            <a:xfrm>
              <a:off x="636" y="1669"/>
              <a:ext cx="75" cy="82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901" name="Rectangle 214"/>
            <p:cNvSpPr>
              <a:spLocks noChangeArrowheads="1"/>
            </p:cNvSpPr>
            <p:nvPr/>
          </p:nvSpPr>
          <p:spPr bwMode="auto">
            <a:xfrm>
              <a:off x="711" y="1669"/>
              <a:ext cx="76" cy="82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902" name="Rectangle 215"/>
            <p:cNvSpPr>
              <a:spLocks noChangeArrowheads="1"/>
            </p:cNvSpPr>
            <p:nvPr/>
          </p:nvSpPr>
          <p:spPr bwMode="auto">
            <a:xfrm>
              <a:off x="787" y="1669"/>
              <a:ext cx="75" cy="82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903" name="Rectangle 216"/>
            <p:cNvSpPr>
              <a:spLocks noChangeArrowheads="1"/>
            </p:cNvSpPr>
            <p:nvPr/>
          </p:nvSpPr>
          <p:spPr bwMode="auto">
            <a:xfrm>
              <a:off x="862" y="1669"/>
              <a:ext cx="76" cy="82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904" name="Rectangle 217"/>
            <p:cNvSpPr>
              <a:spLocks noChangeArrowheads="1"/>
            </p:cNvSpPr>
            <p:nvPr/>
          </p:nvSpPr>
          <p:spPr bwMode="auto">
            <a:xfrm>
              <a:off x="938" y="1669"/>
              <a:ext cx="75" cy="82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905" name="Rectangle 218"/>
            <p:cNvSpPr>
              <a:spLocks noChangeArrowheads="1"/>
            </p:cNvSpPr>
            <p:nvPr/>
          </p:nvSpPr>
          <p:spPr bwMode="auto">
            <a:xfrm>
              <a:off x="1013" y="1669"/>
              <a:ext cx="76" cy="82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906" name="Rectangle 219"/>
            <p:cNvSpPr>
              <a:spLocks noChangeArrowheads="1"/>
            </p:cNvSpPr>
            <p:nvPr/>
          </p:nvSpPr>
          <p:spPr bwMode="auto">
            <a:xfrm>
              <a:off x="1089" y="1669"/>
              <a:ext cx="75" cy="82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907" name="Rectangle 220"/>
            <p:cNvSpPr>
              <a:spLocks noChangeArrowheads="1"/>
            </p:cNvSpPr>
            <p:nvPr/>
          </p:nvSpPr>
          <p:spPr bwMode="auto">
            <a:xfrm>
              <a:off x="1164" y="1669"/>
              <a:ext cx="76" cy="82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908" name="Rectangle 221"/>
            <p:cNvSpPr>
              <a:spLocks noChangeArrowheads="1"/>
            </p:cNvSpPr>
            <p:nvPr/>
          </p:nvSpPr>
          <p:spPr bwMode="auto">
            <a:xfrm>
              <a:off x="1240" y="1669"/>
              <a:ext cx="75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909" name="Rectangle 222"/>
            <p:cNvSpPr>
              <a:spLocks noChangeArrowheads="1"/>
            </p:cNvSpPr>
            <p:nvPr/>
          </p:nvSpPr>
          <p:spPr bwMode="auto">
            <a:xfrm>
              <a:off x="1315" y="1669"/>
              <a:ext cx="74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910" name="Rectangle 223"/>
            <p:cNvSpPr>
              <a:spLocks noChangeArrowheads="1"/>
            </p:cNvSpPr>
            <p:nvPr/>
          </p:nvSpPr>
          <p:spPr bwMode="auto">
            <a:xfrm>
              <a:off x="1389" y="1669"/>
              <a:ext cx="75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911" name="Rectangle 224"/>
            <p:cNvSpPr>
              <a:spLocks noChangeArrowheads="1"/>
            </p:cNvSpPr>
            <p:nvPr/>
          </p:nvSpPr>
          <p:spPr bwMode="auto">
            <a:xfrm>
              <a:off x="1464" y="1669"/>
              <a:ext cx="76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912" name="Rectangle 225"/>
            <p:cNvSpPr>
              <a:spLocks noChangeArrowheads="1"/>
            </p:cNvSpPr>
            <p:nvPr/>
          </p:nvSpPr>
          <p:spPr bwMode="auto">
            <a:xfrm>
              <a:off x="1540" y="1669"/>
              <a:ext cx="75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913" name="Rectangle 226"/>
            <p:cNvSpPr>
              <a:spLocks noChangeArrowheads="1"/>
            </p:cNvSpPr>
            <p:nvPr/>
          </p:nvSpPr>
          <p:spPr bwMode="auto">
            <a:xfrm>
              <a:off x="1615" y="1669"/>
              <a:ext cx="76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914" name="Rectangle 227"/>
            <p:cNvSpPr>
              <a:spLocks noChangeArrowheads="1"/>
            </p:cNvSpPr>
            <p:nvPr/>
          </p:nvSpPr>
          <p:spPr bwMode="auto">
            <a:xfrm>
              <a:off x="1691" y="1669"/>
              <a:ext cx="75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915" name="Rectangle 228"/>
            <p:cNvSpPr>
              <a:spLocks noChangeArrowheads="1"/>
            </p:cNvSpPr>
            <p:nvPr/>
          </p:nvSpPr>
          <p:spPr bwMode="auto">
            <a:xfrm>
              <a:off x="487" y="1751"/>
              <a:ext cx="75" cy="82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916" name="Rectangle 229"/>
            <p:cNvSpPr>
              <a:spLocks noChangeArrowheads="1"/>
            </p:cNvSpPr>
            <p:nvPr/>
          </p:nvSpPr>
          <p:spPr bwMode="auto">
            <a:xfrm>
              <a:off x="562" y="1751"/>
              <a:ext cx="74" cy="82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917" name="Rectangle 230"/>
            <p:cNvSpPr>
              <a:spLocks noChangeArrowheads="1"/>
            </p:cNvSpPr>
            <p:nvPr/>
          </p:nvSpPr>
          <p:spPr bwMode="auto">
            <a:xfrm>
              <a:off x="636" y="1751"/>
              <a:ext cx="75" cy="82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918" name="Rectangle 231"/>
            <p:cNvSpPr>
              <a:spLocks noChangeArrowheads="1"/>
            </p:cNvSpPr>
            <p:nvPr/>
          </p:nvSpPr>
          <p:spPr bwMode="auto">
            <a:xfrm>
              <a:off x="711" y="1751"/>
              <a:ext cx="76" cy="82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919" name="Rectangle 232"/>
            <p:cNvSpPr>
              <a:spLocks noChangeArrowheads="1"/>
            </p:cNvSpPr>
            <p:nvPr/>
          </p:nvSpPr>
          <p:spPr bwMode="auto">
            <a:xfrm>
              <a:off x="787" y="1751"/>
              <a:ext cx="75" cy="82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920" name="Rectangle 233"/>
            <p:cNvSpPr>
              <a:spLocks noChangeArrowheads="1"/>
            </p:cNvSpPr>
            <p:nvPr/>
          </p:nvSpPr>
          <p:spPr bwMode="auto">
            <a:xfrm>
              <a:off x="862" y="1751"/>
              <a:ext cx="76" cy="82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921" name="Rectangle 234"/>
            <p:cNvSpPr>
              <a:spLocks noChangeArrowheads="1"/>
            </p:cNvSpPr>
            <p:nvPr/>
          </p:nvSpPr>
          <p:spPr bwMode="auto">
            <a:xfrm>
              <a:off x="938" y="1751"/>
              <a:ext cx="75" cy="82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922" name="Rectangle 235"/>
            <p:cNvSpPr>
              <a:spLocks noChangeArrowheads="1"/>
            </p:cNvSpPr>
            <p:nvPr/>
          </p:nvSpPr>
          <p:spPr bwMode="auto">
            <a:xfrm>
              <a:off x="1013" y="1751"/>
              <a:ext cx="76" cy="82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923" name="Rectangle 236"/>
            <p:cNvSpPr>
              <a:spLocks noChangeArrowheads="1"/>
            </p:cNvSpPr>
            <p:nvPr/>
          </p:nvSpPr>
          <p:spPr bwMode="auto">
            <a:xfrm>
              <a:off x="1089" y="1751"/>
              <a:ext cx="75" cy="82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924" name="Rectangle 237"/>
            <p:cNvSpPr>
              <a:spLocks noChangeArrowheads="1"/>
            </p:cNvSpPr>
            <p:nvPr/>
          </p:nvSpPr>
          <p:spPr bwMode="auto">
            <a:xfrm>
              <a:off x="1164" y="1751"/>
              <a:ext cx="76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925" name="Rectangle 238"/>
            <p:cNvSpPr>
              <a:spLocks noChangeArrowheads="1"/>
            </p:cNvSpPr>
            <p:nvPr/>
          </p:nvSpPr>
          <p:spPr bwMode="auto">
            <a:xfrm>
              <a:off x="1240" y="1751"/>
              <a:ext cx="75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926" name="Rectangle 239"/>
            <p:cNvSpPr>
              <a:spLocks noChangeArrowheads="1"/>
            </p:cNvSpPr>
            <p:nvPr/>
          </p:nvSpPr>
          <p:spPr bwMode="auto">
            <a:xfrm>
              <a:off x="1315" y="1751"/>
              <a:ext cx="74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927" name="Rectangle 240"/>
            <p:cNvSpPr>
              <a:spLocks noChangeArrowheads="1"/>
            </p:cNvSpPr>
            <p:nvPr/>
          </p:nvSpPr>
          <p:spPr bwMode="auto">
            <a:xfrm>
              <a:off x="1389" y="1751"/>
              <a:ext cx="75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928" name="Rectangle 241"/>
            <p:cNvSpPr>
              <a:spLocks noChangeArrowheads="1"/>
            </p:cNvSpPr>
            <p:nvPr/>
          </p:nvSpPr>
          <p:spPr bwMode="auto">
            <a:xfrm>
              <a:off x="1464" y="1751"/>
              <a:ext cx="76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929" name="Rectangle 242"/>
            <p:cNvSpPr>
              <a:spLocks noChangeArrowheads="1"/>
            </p:cNvSpPr>
            <p:nvPr/>
          </p:nvSpPr>
          <p:spPr bwMode="auto">
            <a:xfrm>
              <a:off x="1540" y="1751"/>
              <a:ext cx="75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930" name="Rectangle 243"/>
            <p:cNvSpPr>
              <a:spLocks noChangeArrowheads="1"/>
            </p:cNvSpPr>
            <p:nvPr/>
          </p:nvSpPr>
          <p:spPr bwMode="auto">
            <a:xfrm>
              <a:off x="1615" y="1751"/>
              <a:ext cx="76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931" name="Rectangle 244"/>
            <p:cNvSpPr>
              <a:spLocks noChangeArrowheads="1"/>
            </p:cNvSpPr>
            <p:nvPr/>
          </p:nvSpPr>
          <p:spPr bwMode="auto">
            <a:xfrm>
              <a:off x="1691" y="1751"/>
              <a:ext cx="75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932" name="Rectangle 245"/>
            <p:cNvSpPr>
              <a:spLocks noChangeArrowheads="1"/>
            </p:cNvSpPr>
            <p:nvPr/>
          </p:nvSpPr>
          <p:spPr bwMode="auto">
            <a:xfrm>
              <a:off x="487" y="1833"/>
              <a:ext cx="75" cy="85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933" name="Rectangle 246"/>
            <p:cNvSpPr>
              <a:spLocks noChangeArrowheads="1"/>
            </p:cNvSpPr>
            <p:nvPr/>
          </p:nvSpPr>
          <p:spPr bwMode="auto">
            <a:xfrm>
              <a:off x="562" y="1833"/>
              <a:ext cx="74" cy="85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934" name="Rectangle 247"/>
            <p:cNvSpPr>
              <a:spLocks noChangeArrowheads="1"/>
            </p:cNvSpPr>
            <p:nvPr/>
          </p:nvSpPr>
          <p:spPr bwMode="auto">
            <a:xfrm>
              <a:off x="636" y="1833"/>
              <a:ext cx="75" cy="85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935" name="Rectangle 248"/>
            <p:cNvSpPr>
              <a:spLocks noChangeArrowheads="1"/>
            </p:cNvSpPr>
            <p:nvPr/>
          </p:nvSpPr>
          <p:spPr bwMode="auto">
            <a:xfrm>
              <a:off x="711" y="1833"/>
              <a:ext cx="76" cy="85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936" name="Rectangle 249"/>
            <p:cNvSpPr>
              <a:spLocks noChangeArrowheads="1"/>
            </p:cNvSpPr>
            <p:nvPr/>
          </p:nvSpPr>
          <p:spPr bwMode="auto">
            <a:xfrm>
              <a:off x="787" y="1833"/>
              <a:ext cx="75" cy="85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937" name="Rectangle 250"/>
            <p:cNvSpPr>
              <a:spLocks noChangeArrowheads="1"/>
            </p:cNvSpPr>
            <p:nvPr/>
          </p:nvSpPr>
          <p:spPr bwMode="auto">
            <a:xfrm>
              <a:off x="862" y="1833"/>
              <a:ext cx="76" cy="85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938" name="Rectangle 251"/>
            <p:cNvSpPr>
              <a:spLocks noChangeArrowheads="1"/>
            </p:cNvSpPr>
            <p:nvPr/>
          </p:nvSpPr>
          <p:spPr bwMode="auto">
            <a:xfrm>
              <a:off x="938" y="1833"/>
              <a:ext cx="75" cy="85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939" name="Rectangle 252"/>
            <p:cNvSpPr>
              <a:spLocks noChangeArrowheads="1"/>
            </p:cNvSpPr>
            <p:nvPr/>
          </p:nvSpPr>
          <p:spPr bwMode="auto">
            <a:xfrm>
              <a:off x="1013" y="1833"/>
              <a:ext cx="76" cy="85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940" name="Rectangle 253"/>
            <p:cNvSpPr>
              <a:spLocks noChangeArrowheads="1"/>
            </p:cNvSpPr>
            <p:nvPr/>
          </p:nvSpPr>
          <p:spPr bwMode="auto">
            <a:xfrm>
              <a:off x="1089" y="1833"/>
              <a:ext cx="75" cy="85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941" name="Rectangle 254"/>
            <p:cNvSpPr>
              <a:spLocks noChangeArrowheads="1"/>
            </p:cNvSpPr>
            <p:nvPr/>
          </p:nvSpPr>
          <p:spPr bwMode="auto">
            <a:xfrm>
              <a:off x="1164" y="1833"/>
              <a:ext cx="76" cy="85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942" name="Rectangle 255"/>
            <p:cNvSpPr>
              <a:spLocks noChangeArrowheads="1"/>
            </p:cNvSpPr>
            <p:nvPr/>
          </p:nvSpPr>
          <p:spPr bwMode="auto">
            <a:xfrm>
              <a:off x="1240" y="1833"/>
              <a:ext cx="75" cy="85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943" name="Rectangle 256"/>
            <p:cNvSpPr>
              <a:spLocks noChangeArrowheads="1"/>
            </p:cNvSpPr>
            <p:nvPr/>
          </p:nvSpPr>
          <p:spPr bwMode="auto">
            <a:xfrm>
              <a:off x="1315" y="1833"/>
              <a:ext cx="74" cy="85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944" name="Rectangle 257"/>
            <p:cNvSpPr>
              <a:spLocks noChangeArrowheads="1"/>
            </p:cNvSpPr>
            <p:nvPr/>
          </p:nvSpPr>
          <p:spPr bwMode="auto">
            <a:xfrm>
              <a:off x="1389" y="1833"/>
              <a:ext cx="75" cy="85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945" name="Rectangle 258"/>
            <p:cNvSpPr>
              <a:spLocks noChangeArrowheads="1"/>
            </p:cNvSpPr>
            <p:nvPr/>
          </p:nvSpPr>
          <p:spPr bwMode="auto">
            <a:xfrm>
              <a:off x="1464" y="1833"/>
              <a:ext cx="76" cy="85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946" name="Rectangle 259"/>
            <p:cNvSpPr>
              <a:spLocks noChangeArrowheads="1"/>
            </p:cNvSpPr>
            <p:nvPr/>
          </p:nvSpPr>
          <p:spPr bwMode="auto">
            <a:xfrm>
              <a:off x="1540" y="1833"/>
              <a:ext cx="75" cy="85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947" name="Rectangle 260"/>
            <p:cNvSpPr>
              <a:spLocks noChangeArrowheads="1"/>
            </p:cNvSpPr>
            <p:nvPr/>
          </p:nvSpPr>
          <p:spPr bwMode="auto">
            <a:xfrm>
              <a:off x="1615" y="1833"/>
              <a:ext cx="76" cy="85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948" name="Rectangle 261"/>
            <p:cNvSpPr>
              <a:spLocks noChangeArrowheads="1"/>
            </p:cNvSpPr>
            <p:nvPr/>
          </p:nvSpPr>
          <p:spPr bwMode="auto">
            <a:xfrm>
              <a:off x="1691" y="1833"/>
              <a:ext cx="75" cy="85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949" name="Rectangle 262"/>
            <p:cNvSpPr>
              <a:spLocks noChangeArrowheads="1"/>
            </p:cNvSpPr>
            <p:nvPr/>
          </p:nvSpPr>
          <p:spPr bwMode="auto">
            <a:xfrm>
              <a:off x="487" y="1918"/>
              <a:ext cx="75" cy="82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950" name="Rectangle 263"/>
            <p:cNvSpPr>
              <a:spLocks noChangeArrowheads="1"/>
            </p:cNvSpPr>
            <p:nvPr/>
          </p:nvSpPr>
          <p:spPr bwMode="auto">
            <a:xfrm>
              <a:off x="562" y="1918"/>
              <a:ext cx="74" cy="82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951" name="Rectangle 264"/>
            <p:cNvSpPr>
              <a:spLocks noChangeArrowheads="1"/>
            </p:cNvSpPr>
            <p:nvPr/>
          </p:nvSpPr>
          <p:spPr bwMode="auto">
            <a:xfrm>
              <a:off x="636" y="1918"/>
              <a:ext cx="75" cy="82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952" name="Rectangle 265"/>
            <p:cNvSpPr>
              <a:spLocks noChangeArrowheads="1"/>
            </p:cNvSpPr>
            <p:nvPr/>
          </p:nvSpPr>
          <p:spPr bwMode="auto">
            <a:xfrm>
              <a:off x="711" y="1918"/>
              <a:ext cx="76" cy="82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953" name="Rectangle 266"/>
            <p:cNvSpPr>
              <a:spLocks noChangeArrowheads="1"/>
            </p:cNvSpPr>
            <p:nvPr/>
          </p:nvSpPr>
          <p:spPr bwMode="auto">
            <a:xfrm>
              <a:off x="787" y="1918"/>
              <a:ext cx="75" cy="82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954" name="Rectangle 267"/>
            <p:cNvSpPr>
              <a:spLocks noChangeArrowheads="1"/>
            </p:cNvSpPr>
            <p:nvPr/>
          </p:nvSpPr>
          <p:spPr bwMode="auto">
            <a:xfrm>
              <a:off x="862" y="1918"/>
              <a:ext cx="76" cy="82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955" name="Rectangle 268"/>
            <p:cNvSpPr>
              <a:spLocks noChangeArrowheads="1"/>
            </p:cNvSpPr>
            <p:nvPr/>
          </p:nvSpPr>
          <p:spPr bwMode="auto">
            <a:xfrm>
              <a:off x="938" y="1918"/>
              <a:ext cx="75" cy="82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956" name="Rectangle 269"/>
            <p:cNvSpPr>
              <a:spLocks noChangeArrowheads="1"/>
            </p:cNvSpPr>
            <p:nvPr/>
          </p:nvSpPr>
          <p:spPr bwMode="auto">
            <a:xfrm>
              <a:off x="1013" y="1918"/>
              <a:ext cx="76" cy="82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957" name="Rectangle 270"/>
            <p:cNvSpPr>
              <a:spLocks noChangeArrowheads="1"/>
            </p:cNvSpPr>
            <p:nvPr/>
          </p:nvSpPr>
          <p:spPr bwMode="auto">
            <a:xfrm>
              <a:off x="1089" y="1918"/>
              <a:ext cx="75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958" name="Rectangle 271"/>
            <p:cNvSpPr>
              <a:spLocks noChangeArrowheads="1"/>
            </p:cNvSpPr>
            <p:nvPr/>
          </p:nvSpPr>
          <p:spPr bwMode="auto">
            <a:xfrm>
              <a:off x="1164" y="1918"/>
              <a:ext cx="76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959" name="Rectangle 272"/>
            <p:cNvSpPr>
              <a:spLocks noChangeArrowheads="1"/>
            </p:cNvSpPr>
            <p:nvPr/>
          </p:nvSpPr>
          <p:spPr bwMode="auto">
            <a:xfrm>
              <a:off x="1240" y="1918"/>
              <a:ext cx="75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960" name="Rectangle 273"/>
            <p:cNvSpPr>
              <a:spLocks noChangeArrowheads="1"/>
            </p:cNvSpPr>
            <p:nvPr/>
          </p:nvSpPr>
          <p:spPr bwMode="auto">
            <a:xfrm>
              <a:off x="1315" y="1918"/>
              <a:ext cx="74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961" name="Rectangle 274"/>
            <p:cNvSpPr>
              <a:spLocks noChangeArrowheads="1"/>
            </p:cNvSpPr>
            <p:nvPr/>
          </p:nvSpPr>
          <p:spPr bwMode="auto">
            <a:xfrm>
              <a:off x="1389" y="1918"/>
              <a:ext cx="75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962" name="Rectangle 275"/>
            <p:cNvSpPr>
              <a:spLocks noChangeArrowheads="1"/>
            </p:cNvSpPr>
            <p:nvPr/>
          </p:nvSpPr>
          <p:spPr bwMode="auto">
            <a:xfrm>
              <a:off x="1464" y="1918"/>
              <a:ext cx="76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963" name="Rectangle 276"/>
            <p:cNvSpPr>
              <a:spLocks noChangeArrowheads="1"/>
            </p:cNvSpPr>
            <p:nvPr/>
          </p:nvSpPr>
          <p:spPr bwMode="auto">
            <a:xfrm>
              <a:off x="1540" y="1918"/>
              <a:ext cx="75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964" name="Rectangle 277"/>
            <p:cNvSpPr>
              <a:spLocks noChangeArrowheads="1"/>
            </p:cNvSpPr>
            <p:nvPr/>
          </p:nvSpPr>
          <p:spPr bwMode="auto">
            <a:xfrm>
              <a:off x="1615" y="1918"/>
              <a:ext cx="76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965" name="Rectangle 278"/>
            <p:cNvSpPr>
              <a:spLocks noChangeArrowheads="1"/>
            </p:cNvSpPr>
            <p:nvPr/>
          </p:nvSpPr>
          <p:spPr bwMode="auto">
            <a:xfrm>
              <a:off x="1691" y="1918"/>
              <a:ext cx="75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8678" name="Text Box 279"/>
          <p:cNvSpPr txBox="1">
            <a:spLocks noChangeArrowheads="1"/>
          </p:cNvSpPr>
          <p:nvPr/>
        </p:nvSpPr>
        <p:spPr bwMode="auto">
          <a:xfrm>
            <a:off x="2217281" y="3587750"/>
            <a:ext cx="1477962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lang="en-US">
                <a:latin typeface="Lucida Sans Unicode" pitchFamily="34" charset="0"/>
              </a:rPr>
              <a:t>Landscape</a:t>
            </a:r>
          </a:p>
        </p:txBody>
      </p:sp>
      <p:grpSp>
        <p:nvGrpSpPr>
          <p:cNvPr id="28679" name="Group 280"/>
          <p:cNvGrpSpPr>
            <a:grpSpLocks/>
          </p:cNvGrpSpPr>
          <p:nvPr/>
        </p:nvGrpSpPr>
        <p:grpSpPr bwMode="auto">
          <a:xfrm>
            <a:off x="4839831" y="4160838"/>
            <a:ext cx="1090612" cy="695325"/>
            <a:chOff x="2050" y="1360"/>
            <a:chExt cx="687" cy="438"/>
          </a:xfrm>
        </p:grpSpPr>
        <p:sp>
          <p:nvSpPr>
            <p:cNvPr id="28690" name="AutoShape 281"/>
            <p:cNvSpPr>
              <a:spLocks noChangeArrowheads="1"/>
            </p:cNvSpPr>
            <p:nvPr/>
          </p:nvSpPr>
          <p:spPr bwMode="auto">
            <a:xfrm>
              <a:off x="2056" y="1610"/>
              <a:ext cx="681" cy="188"/>
            </a:xfrm>
            <a:prstGeom prst="parallelogram">
              <a:avLst>
                <a:gd name="adj" fmla="val 90559"/>
              </a:avLst>
            </a:prstGeom>
            <a:solidFill>
              <a:srgbClr val="FFFF99"/>
            </a:solidFill>
            <a:ln w="28575">
              <a:solidFill>
                <a:srgbClr val="FF3300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8691" name="AutoShape 282"/>
            <p:cNvSpPr>
              <a:spLocks noChangeArrowheads="1"/>
            </p:cNvSpPr>
            <p:nvPr/>
          </p:nvSpPr>
          <p:spPr bwMode="auto">
            <a:xfrm>
              <a:off x="2050" y="1473"/>
              <a:ext cx="681" cy="188"/>
            </a:xfrm>
            <a:prstGeom prst="parallelogram">
              <a:avLst>
                <a:gd name="adj" fmla="val 90559"/>
              </a:avLst>
            </a:prstGeom>
            <a:solidFill>
              <a:srgbClr val="FFFF99"/>
            </a:solidFill>
            <a:ln w="28575">
              <a:solidFill>
                <a:srgbClr val="FF3300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8692" name="AutoShape 283"/>
            <p:cNvSpPr>
              <a:spLocks noChangeArrowheads="1"/>
            </p:cNvSpPr>
            <p:nvPr/>
          </p:nvSpPr>
          <p:spPr bwMode="auto">
            <a:xfrm>
              <a:off x="2050" y="1360"/>
              <a:ext cx="681" cy="188"/>
            </a:xfrm>
            <a:prstGeom prst="parallelogram">
              <a:avLst>
                <a:gd name="adj" fmla="val 90559"/>
              </a:avLst>
            </a:prstGeom>
            <a:solidFill>
              <a:srgbClr val="FFFF99"/>
            </a:solidFill>
            <a:ln w="28575">
              <a:solidFill>
                <a:srgbClr val="FF3300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28680" name="Text Box 284"/>
          <p:cNvSpPr txBox="1">
            <a:spLocks noChangeArrowheads="1"/>
          </p:cNvSpPr>
          <p:nvPr/>
        </p:nvSpPr>
        <p:spPr bwMode="auto">
          <a:xfrm>
            <a:off x="5052556" y="3779838"/>
            <a:ext cx="703262" cy="36671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lang="en-US" sz="1800" b="1">
                <a:latin typeface="Lucida Sans Unicode" pitchFamily="34" charset="0"/>
              </a:rPr>
              <a:t>Sites</a:t>
            </a:r>
          </a:p>
        </p:txBody>
      </p:sp>
      <p:sp>
        <p:nvSpPr>
          <p:cNvPr id="28681" name="AutoShape 285"/>
          <p:cNvSpPr>
            <a:spLocks noChangeArrowheads="1"/>
          </p:cNvSpPr>
          <p:nvPr/>
        </p:nvSpPr>
        <p:spPr bwMode="auto">
          <a:xfrm>
            <a:off x="4131806" y="4293662"/>
            <a:ext cx="339725" cy="794802"/>
          </a:xfrm>
          <a:prstGeom prst="rightArrow">
            <a:avLst>
              <a:gd name="adj1" fmla="val 50000"/>
              <a:gd name="adj2" fmla="val 31845"/>
            </a:avLst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28682" name="AutoShape 286"/>
          <p:cNvSpPr>
            <a:spLocks noChangeArrowheads="1"/>
          </p:cNvSpPr>
          <p:nvPr/>
        </p:nvSpPr>
        <p:spPr bwMode="auto">
          <a:xfrm>
            <a:off x="4196893" y="5467350"/>
            <a:ext cx="519113" cy="458788"/>
          </a:xfrm>
          <a:prstGeom prst="rightArrow">
            <a:avLst>
              <a:gd name="adj1" fmla="val 50000"/>
              <a:gd name="adj2" fmla="val 28287"/>
            </a:avLst>
          </a:prstGeom>
          <a:solidFill>
            <a:srgbClr val="00CC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8683" name="Group 287"/>
          <p:cNvGrpSpPr>
            <a:grpSpLocks/>
          </p:cNvGrpSpPr>
          <p:nvPr/>
        </p:nvGrpSpPr>
        <p:grpSpPr bwMode="auto">
          <a:xfrm>
            <a:off x="4906506" y="5621338"/>
            <a:ext cx="1090612" cy="695325"/>
            <a:chOff x="2050" y="1360"/>
            <a:chExt cx="687" cy="438"/>
          </a:xfrm>
        </p:grpSpPr>
        <p:sp>
          <p:nvSpPr>
            <p:cNvPr id="28687" name="AutoShape 288"/>
            <p:cNvSpPr>
              <a:spLocks noChangeArrowheads="1"/>
            </p:cNvSpPr>
            <p:nvPr/>
          </p:nvSpPr>
          <p:spPr bwMode="auto">
            <a:xfrm>
              <a:off x="2056" y="1610"/>
              <a:ext cx="681" cy="188"/>
            </a:xfrm>
            <a:prstGeom prst="parallelogram">
              <a:avLst>
                <a:gd name="adj" fmla="val 90559"/>
              </a:avLst>
            </a:prstGeom>
            <a:solidFill>
              <a:srgbClr val="FFFF99"/>
            </a:solidFill>
            <a:ln w="28575">
              <a:solidFill>
                <a:srgbClr val="00CC00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8688" name="AutoShape 289"/>
            <p:cNvSpPr>
              <a:spLocks noChangeArrowheads="1"/>
            </p:cNvSpPr>
            <p:nvPr/>
          </p:nvSpPr>
          <p:spPr bwMode="auto">
            <a:xfrm>
              <a:off x="2050" y="1473"/>
              <a:ext cx="681" cy="188"/>
            </a:xfrm>
            <a:prstGeom prst="parallelogram">
              <a:avLst>
                <a:gd name="adj" fmla="val 90559"/>
              </a:avLst>
            </a:prstGeom>
            <a:solidFill>
              <a:srgbClr val="FFFF99"/>
            </a:solidFill>
            <a:ln w="28575">
              <a:solidFill>
                <a:srgbClr val="00CC00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8689" name="AutoShape 290"/>
            <p:cNvSpPr>
              <a:spLocks noChangeArrowheads="1"/>
            </p:cNvSpPr>
            <p:nvPr/>
          </p:nvSpPr>
          <p:spPr bwMode="auto">
            <a:xfrm>
              <a:off x="2050" y="1360"/>
              <a:ext cx="681" cy="188"/>
            </a:xfrm>
            <a:prstGeom prst="parallelogram">
              <a:avLst>
                <a:gd name="adj" fmla="val 90559"/>
              </a:avLst>
            </a:prstGeom>
            <a:solidFill>
              <a:srgbClr val="FFFF99"/>
            </a:solidFill>
            <a:ln w="28575">
              <a:solidFill>
                <a:srgbClr val="00CC00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28684" name="Text Box 291"/>
          <p:cNvSpPr txBox="1">
            <a:spLocks noChangeArrowheads="1"/>
          </p:cNvSpPr>
          <p:nvPr/>
        </p:nvSpPr>
        <p:spPr bwMode="auto">
          <a:xfrm>
            <a:off x="4804906" y="5219700"/>
            <a:ext cx="1546225" cy="36671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lang="en-US" sz="1800" b="1">
                <a:latin typeface="Lucida Sans Unicode" pitchFamily="34" charset="0"/>
              </a:rPr>
              <a:t>Fire Regions</a:t>
            </a:r>
          </a:p>
        </p:txBody>
      </p:sp>
      <p:sp>
        <p:nvSpPr>
          <p:cNvPr id="28685" name="Text Box 292"/>
          <p:cNvSpPr txBox="1">
            <a:spLocks noChangeArrowheads="1"/>
          </p:cNvSpPr>
          <p:nvPr/>
        </p:nvSpPr>
        <p:spPr bwMode="auto">
          <a:xfrm>
            <a:off x="6157456" y="5495925"/>
            <a:ext cx="2449512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230188" indent="-230188">
              <a:spcBef>
                <a:spcPct val="0"/>
              </a:spcBef>
            </a:pPr>
            <a:r>
              <a:rPr lang="en-US" sz="1600">
                <a:latin typeface="Lucida Sans Unicode" pitchFamily="34" charset="0"/>
              </a:rPr>
              <a:t>Homogeneous fire regime</a:t>
            </a:r>
          </a:p>
        </p:txBody>
      </p:sp>
      <p:sp>
        <p:nvSpPr>
          <p:cNvPr id="28686" name="Text Box 293"/>
          <p:cNvSpPr txBox="1">
            <a:spLocks noChangeArrowheads="1"/>
          </p:cNvSpPr>
          <p:nvPr/>
        </p:nvSpPr>
        <p:spPr bwMode="auto">
          <a:xfrm>
            <a:off x="6157456" y="4151313"/>
            <a:ext cx="2449512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230188" indent="-230188">
              <a:spcBef>
                <a:spcPct val="0"/>
              </a:spcBef>
            </a:pPr>
            <a:r>
              <a:rPr lang="en-US" sz="1600">
                <a:latin typeface="Lucida Sans Unicode" pitchFamily="34" charset="0"/>
              </a:rPr>
              <a:t>Homogeneous light environment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258" name="Rectangle 2"/>
          <p:cNvSpPr>
            <a:spLocks noGrp="1" noChangeArrowheads="1"/>
          </p:cNvSpPr>
          <p:nvPr>
            <p:ph type="title"/>
          </p:nvPr>
        </p:nvSpPr>
        <p:spPr>
          <a:xfrm>
            <a:off x="638175" y="346075"/>
            <a:ext cx="7772400" cy="661988"/>
          </a:xfrm>
        </p:spPr>
        <p:txBody>
          <a:bodyPr/>
          <a:lstStyle/>
          <a:p>
            <a:pPr eaLnBrk="1" hangingPunct="1">
              <a:defRPr/>
            </a:pPr>
            <a:r>
              <a:rPr lang="en-US" sz="2800" smtClean="0"/>
              <a:t>LANDIS-II Philosophy:  Homogeneity</a:t>
            </a:r>
          </a:p>
        </p:txBody>
      </p:sp>
      <p:sp>
        <p:nvSpPr>
          <p:cNvPr id="29699" name="Text Box 3"/>
          <p:cNvSpPr txBox="1">
            <a:spLocks noChangeArrowheads="1"/>
          </p:cNvSpPr>
          <p:nvPr/>
        </p:nvSpPr>
        <p:spPr bwMode="auto">
          <a:xfrm>
            <a:off x="708025" y="1671638"/>
            <a:ext cx="7697788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457200" indent="-457200">
              <a:spcBef>
                <a:spcPct val="0"/>
              </a:spcBef>
            </a:pPr>
            <a:r>
              <a:rPr lang="en-US" sz="2400" dirty="0">
                <a:latin typeface="Gill Sans MT" pitchFamily="34" charset="0"/>
              </a:rPr>
              <a:t>How do we define homogeneity?  </a:t>
            </a:r>
          </a:p>
          <a:p>
            <a:pPr marL="457200" indent="-457200">
              <a:spcBef>
                <a:spcPct val="0"/>
              </a:spcBef>
            </a:pPr>
            <a:endParaRPr lang="en-US" dirty="0">
              <a:latin typeface="Gill Sans MT" pitchFamily="34" charset="0"/>
            </a:endParaRPr>
          </a:p>
          <a:p>
            <a:pPr marL="457200" indent="-457200">
              <a:spcBef>
                <a:spcPct val="0"/>
              </a:spcBef>
            </a:pPr>
            <a:r>
              <a:rPr lang="en-US" dirty="0">
                <a:latin typeface="Gill Sans MT" pitchFamily="34" charset="0"/>
              </a:rPr>
              <a:t>Can be characterized by a single value or a distribution</a:t>
            </a:r>
          </a:p>
          <a:p>
            <a:pPr marL="457200" indent="-457200">
              <a:spcBef>
                <a:spcPct val="0"/>
              </a:spcBef>
            </a:pPr>
            <a:endParaRPr lang="en-US" dirty="0">
              <a:latin typeface="Gill Sans MT" pitchFamily="34" charset="0"/>
            </a:endParaRPr>
          </a:p>
          <a:p>
            <a:pPr marL="457200" indent="-457200">
              <a:spcBef>
                <a:spcPct val="0"/>
              </a:spcBef>
            </a:pPr>
            <a:r>
              <a:rPr lang="en-US" dirty="0">
                <a:latin typeface="Gill Sans MT" pitchFamily="34" charset="0"/>
              </a:rPr>
              <a:t>Example:  Fire Size ~ </a:t>
            </a:r>
            <a:r>
              <a:rPr lang="en-US" dirty="0" smtClean="0">
                <a:latin typeface="Gill Sans MT" pitchFamily="34" charset="0"/>
              </a:rPr>
              <a:t>Log Normal(</a:t>
            </a:r>
            <a:r>
              <a:rPr lang="el-GR" dirty="0">
                <a:latin typeface="Gill Sans MT" pitchFamily="34" charset="0"/>
              </a:rPr>
              <a:t>μ</a:t>
            </a:r>
            <a:r>
              <a:rPr lang="en-US" dirty="0">
                <a:latin typeface="Gill Sans MT" pitchFamily="34" charset="0"/>
              </a:rPr>
              <a:t>, </a:t>
            </a:r>
            <a:r>
              <a:rPr lang="el-GR" dirty="0">
                <a:latin typeface="Gill Sans MT" pitchFamily="34" charset="0"/>
              </a:rPr>
              <a:t>σ</a:t>
            </a:r>
            <a:r>
              <a:rPr lang="en-US" dirty="0">
                <a:latin typeface="Gill Sans MT" pitchFamily="34" charset="0"/>
              </a:rPr>
              <a:t>)</a:t>
            </a:r>
          </a:p>
          <a:p>
            <a:pPr marL="457200" indent="-457200">
              <a:spcBef>
                <a:spcPct val="0"/>
              </a:spcBef>
            </a:pPr>
            <a:endParaRPr lang="el-GR" dirty="0">
              <a:latin typeface="Gill Sans MT" pitchFamily="34" charset="0"/>
            </a:endParaRPr>
          </a:p>
        </p:txBody>
      </p:sp>
      <p:pic>
        <p:nvPicPr>
          <p:cNvPr id="29700" name="Picture 29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50942" y="3382861"/>
            <a:ext cx="4270100" cy="32021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Rectangle 2"/>
          <p:cNvSpPr>
            <a:spLocks noGrp="1" noChangeArrowheads="1"/>
          </p:cNvSpPr>
          <p:nvPr>
            <p:ph type="title"/>
          </p:nvPr>
        </p:nvSpPr>
        <p:spPr>
          <a:xfrm>
            <a:off x="638175" y="346075"/>
            <a:ext cx="7772400" cy="661988"/>
          </a:xfrm>
        </p:spPr>
        <p:txBody>
          <a:bodyPr/>
          <a:lstStyle/>
          <a:p>
            <a:pPr eaLnBrk="1" hangingPunct="1">
              <a:defRPr/>
            </a:pPr>
            <a:r>
              <a:rPr lang="en-US" sz="2800" smtClean="0"/>
              <a:t>LANDIS-II Philosophy</a:t>
            </a:r>
          </a:p>
        </p:txBody>
      </p:sp>
      <p:sp>
        <p:nvSpPr>
          <p:cNvPr id="30723" name="Text Box 3"/>
          <p:cNvSpPr txBox="1">
            <a:spLocks noChangeArrowheads="1"/>
          </p:cNvSpPr>
          <p:nvPr/>
        </p:nvSpPr>
        <p:spPr bwMode="auto">
          <a:xfrm>
            <a:off x="708025" y="1131888"/>
            <a:ext cx="7697788" cy="1920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457200" indent="-457200">
              <a:spcBef>
                <a:spcPct val="0"/>
              </a:spcBef>
            </a:pPr>
            <a:r>
              <a:rPr lang="en-US">
                <a:latin typeface="Gill Sans MT" pitchFamily="34" charset="0"/>
              </a:rPr>
              <a:t>Homogeneous areas are NOT static</a:t>
            </a:r>
          </a:p>
          <a:p>
            <a:pPr marL="457200" indent="-457200">
              <a:spcBef>
                <a:spcPct val="0"/>
              </a:spcBef>
            </a:pPr>
            <a:endParaRPr lang="en-US">
              <a:latin typeface="Gill Sans MT" pitchFamily="34" charset="0"/>
            </a:endParaRPr>
          </a:p>
          <a:p>
            <a:pPr marL="457200" indent="-457200">
              <a:spcBef>
                <a:spcPct val="0"/>
              </a:spcBef>
              <a:buFont typeface="Wingdings" pitchFamily="2" charset="2"/>
              <a:buChar char="§"/>
            </a:pPr>
            <a:r>
              <a:rPr lang="en-US">
                <a:latin typeface="Gill Sans MT" pitchFamily="34" charset="0"/>
              </a:rPr>
              <a:t>Sites have dynamic community composition, other site attributes change through time</a:t>
            </a:r>
          </a:p>
          <a:p>
            <a:pPr marL="457200" indent="-457200">
              <a:spcBef>
                <a:spcPct val="0"/>
              </a:spcBef>
              <a:buFont typeface="Wingdings" pitchFamily="2" charset="2"/>
              <a:buChar char="§"/>
            </a:pPr>
            <a:r>
              <a:rPr lang="en-US">
                <a:latin typeface="Gill Sans MT" pitchFamily="34" charset="0"/>
              </a:rPr>
              <a:t>Species establishment and ecosystem process rates can be temporally dynamic</a:t>
            </a:r>
          </a:p>
        </p:txBody>
      </p:sp>
      <p:sp>
        <p:nvSpPr>
          <p:cNvPr id="30724" name="Rectangle 4"/>
          <p:cNvSpPr>
            <a:spLocks noChangeArrowheads="1"/>
          </p:cNvSpPr>
          <p:nvPr/>
        </p:nvSpPr>
        <p:spPr bwMode="auto">
          <a:xfrm>
            <a:off x="1665504" y="3446463"/>
            <a:ext cx="7294563" cy="326231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30725" name="Group 5"/>
          <p:cNvGrpSpPr>
            <a:grpSpLocks/>
          </p:cNvGrpSpPr>
          <p:nvPr/>
        </p:nvGrpSpPr>
        <p:grpSpPr bwMode="auto">
          <a:xfrm>
            <a:off x="1909979" y="4144963"/>
            <a:ext cx="2036763" cy="2108200"/>
            <a:chOff x="483" y="672"/>
            <a:chExt cx="1283" cy="1328"/>
          </a:xfrm>
        </p:grpSpPr>
        <p:sp>
          <p:nvSpPr>
            <p:cNvPr id="30741" name="Rectangle 6"/>
            <p:cNvSpPr>
              <a:spLocks noChangeArrowheads="1"/>
            </p:cNvSpPr>
            <p:nvPr/>
          </p:nvSpPr>
          <p:spPr bwMode="auto">
            <a:xfrm>
              <a:off x="483" y="672"/>
              <a:ext cx="1283" cy="132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742" name="Rectangle 7"/>
            <p:cNvSpPr>
              <a:spLocks noChangeArrowheads="1"/>
            </p:cNvSpPr>
            <p:nvPr/>
          </p:nvSpPr>
          <p:spPr bwMode="auto">
            <a:xfrm>
              <a:off x="487" y="672"/>
              <a:ext cx="75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743" name="Rectangle 8"/>
            <p:cNvSpPr>
              <a:spLocks noChangeArrowheads="1"/>
            </p:cNvSpPr>
            <p:nvPr/>
          </p:nvSpPr>
          <p:spPr bwMode="auto">
            <a:xfrm>
              <a:off x="562" y="672"/>
              <a:ext cx="74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744" name="Rectangle 9"/>
            <p:cNvSpPr>
              <a:spLocks noChangeArrowheads="1"/>
            </p:cNvSpPr>
            <p:nvPr/>
          </p:nvSpPr>
          <p:spPr bwMode="auto">
            <a:xfrm>
              <a:off x="636" y="672"/>
              <a:ext cx="75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745" name="Rectangle 10"/>
            <p:cNvSpPr>
              <a:spLocks noChangeArrowheads="1"/>
            </p:cNvSpPr>
            <p:nvPr/>
          </p:nvSpPr>
          <p:spPr bwMode="auto">
            <a:xfrm>
              <a:off x="711" y="672"/>
              <a:ext cx="76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746" name="Rectangle 11"/>
            <p:cNvSpPr>
              <a:spLocks noChangeArrowheads="1"/>
            </p:cNvSpPr>
            <p:nvPr/>
          </p:nvSpPr>
          <p:spPr bwMode="auto">
            <a:xfrm>
              <a:off x="787" y="672"/>
              <a:ext cx="75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747" name="Rectangle 12"/>
            <p:cNvSpPr>
              <a:spLocks noChangeArrowheads="1"/>
            </p:cNvSpPr>
            <p:nvPr/>
          </p:nvSpPr>
          <p:spPr bwMode="auto">
            <a:xfrm>
              <a:off x="862" y="672"/>
              <a:ext cx="76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748" name="Rectangle 13"/>
            <p:cNvSpPr>
              <a:spLocks noChangeArrowheads="1"/>
            </p:cNvSpPr>
            <p:nvPr/>
          </p:nvSpPr>
          <p:spPr bwMode="auto">
            <a:xfrm>
              <a:off x="938" y="672"/>
              <a:ext cx="75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749" name="Rectangle 14"/>
            <p:cNvSpPr>
              <a:spLocks noChangeArrowheads="1"/>
            </p:cNvSpPr>
            <p:nvPr/>
          </p:nvSpPr>
          <p:spPr bwMode="auto">
            <a:xfrm>
              <a:off x="1013" y="672"/>
              <a:ext cx="76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750" name="Rectangle 15"/>
            <p:cNvSpPr>
              <a:spLocks noChangeArrowheads="1"/>
            </p:cNvSpPr>
            <p:nvPr/>
          </p:nvSpPr>
          <p:spPr bwMode="auto">
            <a:xfrm>
              <a:off x="1089" y="672"/>
              <a:ext cx="75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751" name="Rectangle 16"/>
            <p:cNvSpPr>
              <a:spLocks noChangeArrowheads="1"/>
            </p:cNvSpPr>
            <p:nvPr/>
          </p:nvSpPr>
          <p:spPr bwMode="auto">
            <a:xfrm>
              <a:off x="1164" y="672"/>
              <a:ext cx="76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752" name="Rectangle 17"/>
            <p:cNvSpPr>
              <a:spLocks noChangeArrowheads="1"/>
            </p:cNvSpPr>
            <p:nvPr/>
          </p:nvSpPr>
          <p:spPr bwMode="auto">
            <a:xfrm>
              <a:off x="1240" y="672"/>
              <a:ext cx="75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753" name="Rectangle 18"/>
            <p:cNvSpPr>
              <a:spLocks noChangeArrowheads="1"/>
            </p:cNvSpPr>
            <p:nvPr/>
          </p:nvSpPr>
          <p:spPr bwMode="auto">
            <a:xfrm>
              <a:off x="1315" y="672"/>
              <a:ext cx="74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754" name="Rectangle 19"/>
            <p:cNvSpPr>
              <a:spLocks noChangeArrowheads="1"/>
            </p:cNvSpPr>
            <p:nvPr/>
          </p:nvSpPr>
          <p:spPr bwMode="auto">
            <a:xfrm>
              <a:off x="1389" y="672"/>
              <a:ext cx="75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755" name="Rectangle 20"/>
            <p:cNvSpPr>
              <a:spLocks noChangeArrowheads="1"/>
            </p:cNvSpPr>
            <p:nvPr/>
          </p:nvSpPr>
          <p:spPr bwMode="auto">
            <a:xfrm>
              <a:off x="1464" y="672"/>
              <a:ext cx="76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756" name="Rectangle 21"/>
            <p:cNvSpPr>
              <a:spLocks noChangeArrowheads="1"/>
            </p:cNvSpPr>
            <p:nvPr/>
          </p:nvSpPr>
          <p:spPr bwMode="auto">
            <a:xfrm>
              <a:off x="1540" y="672"/>
              <a:ext cx="75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757" name="Rectangle 22"/>
            <p:cNvSpPr>
              <a:spLocks noChangeArrowheads="1"/>
            </p:cNvSpPr>
            <p:nvPr/>
          </p:nvSpPr>
          <p:spPr bwMode="auto">
            <a:xfrm>
              <a:off x="1615" y="672"/>
              <a:ext cx="76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758" name="Rectangle 23"/>
            <p:cNvSpPr>
              <a:spLocks noChangeArrowheads="1"/>
            </p:cNvSpPr>
            <p:nvPr/>
          </p:nvSpPr>
          <p:spPr bwMode="auto">
            <a:xfrm>
              <a:off x="1691" y="672"/>
              <a:ext cx="75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759" name="Rectangle 24"/>
            <p:cNvSpPr>
              <a:spLocks noChangeArrowheads="1"/>
            </p:cNvSpPr>
            <p:nvPr/>
          </p:nvSpPr>
          <p:spPr bwMode="auto">
            <a:xfrm>
              <a:off x="487" y="754"/>
              <a:ext cx="75" cy="85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760" name="Rectangle 25"/>
            <p:cNvSpPr>
              <a:spLocks noChangeArrowheads="1"/>
            </p:cNvSpPr>
            <p:nvPr/>
          </p:nvSpPr>
          <p:spPr bwMode="auto">
            <a:xfrm>
              <a:off x="562" y="754"/>
              <a:ext cx="74" cy="85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761" name="Rectangle 26"/>
            <p:cNvSpPr>
              <a:spLocks noChangeArrowheads="1"/>
            </p:cNvSpPr>
            <p:nvPr/>
          </p:nvSpPr>
          <p:spPr bwMode="auto">
            <a:xfrm>
              <a:off x="636" y="754"/>
              <a:ext cx="75" cy="85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762" name="Rectangle 27"/>
            <p:cNvSpPr>
              <a:spLocks noChangeArrowheads="1"/>
            </p:cNvSpPr>
            <p:nvPr/>
          </p:nvSpPr>
          <p:spPr bwMode="auto">
            <a:xfrm>
              <a:off x="711" y="754"/>
              <a:ext cx="76" cy="85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763" name="Rectangle 28"/>
            <p:cNvSpPr>
              <a:spLocks noChangeArrowheads="1"/>
            </p:cNvSpPr>
            <p:nvPr/>
          </p:nvSpPr>
          <p:spPr bwMode="auto">
            <a:xfrm>
              <a:off x="787" y="754"/>
              <a:ext cx="75" cy="85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764" name="Rectangle 29"/>
            <p:cNvSpPr>
              <a:spLocks noChangeArrowheads="1"/>
            </p:cNvSpPr>
            <p:nvPr/>
          </p:nvSpPr>
          <p:spPr bwMode="auto">
            <a:xfrm>
              <a:off x="862" y="754"/>
              <a:ext cx="76" cy="85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765" name="Rectangle 30"/>
            <p:cNvSpPr>
              <a:spLocks noChangeArrowheads="1"/>
            </p:cNvSpPr>
            <p:nvPr/>
          </p:nvSpPr>
          <p:spPr bwMode="auto">
            <a:xfrm>
              <a:off x="938" y="754"/>
              <a:ext cx="75" cy="85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766" name="Rectangle 31"/>
            <p:cNvSpPr>
              <a:spLocks noChangeArrowheads="1"/>
            </p:cNvSpPr>
            <p:nvPr/>
          </p:nvSpPr>
          <p:spPr bwMode="auto">
            <a:xfrm>
              <a:off x="1013" y="754"/>
              <a:ext cx="76" cy="85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767" name="Rectangle 32"/>
            <p:cNvSpPr>
              <a:spLocks noChangeArrowheads="1"/>
            </p:cNvSpPr>
            <p:nvPr/>
          </p:nvSpPr>
          <p:spPr bwMode="auto">
            <a:xfrm>
              <a:off x="1089" y="754"/>
              <a:ext cx="75" cy="85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768" name="Rectangle 33"/>
            <p:cNvSpPr>
              <a:spLocks noChangeArrowheads="1"/>
            </p:cNvSpPr>
            <p:nvPr/>
          </p:nvSpPr>
          <p:spPr bwMode="auto">
            <a:xfrm>
              <a:off x="1164" y="754"/>
              <a:ext cx="76" cy="85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769" name="Rectangle 34"/>
            <p:cNvSpPr>
              <a:spLocks noChangeArrowheads="1"/>
            </p:cNvSpPr>
            <p:nvPr/>
          </p:nvSpPr>
          <p:spPr bwMode="auto">
            <a:xfrm>
              <a:off x="1240" y="754"/>
              <a:ext cx="75" cy="85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770" name="Rectangle 35"/>
            <p:cNvSpPr>
              <a:spLocks noChangeArrowheads="1"/>
            </p:cNvSpPr>
            <p:nvPr/>
          </p:nvSpPr>
          <p:spPr bwMode="auto">
            <a:xfrm>
              <a:off x="1315" y="754"/>
              <a:ext cx="74" cy="85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771" name="Rectangle 36"/>
            <p:cNvSpPr>
              <a:spLocks noChangeArrowheads="1"/>
            </p:cNvSpPr>
            <p:nvPr/>
          </p:nvSpPr>
          <p:spPr bwMode="auto">
            <a:xfrm>
              <a:off x="1389" y="754"/>
              <a:ext cx="75" cy="85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772" name="Rectangle 37"/>
            <p:cNvSpPr>
              <a:spLocks noChangeArrowheads="1"/>
            </p:cNvSpPr>
            <p:nvPr/>
          </p:nvSpPr>
          <p:spPr bwMode="auto">
            <a:xfrm>
              <a:off x="1464" y="754"/>
              <a:ext cx="76" cy="85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773" name="Rectangle 38"/>
            <p:cNvSpPr>
              <a:spLocks noChangeArrowheads="1"/>
            </p:cNvSpPr>
            <p:nvPr/>
          </p:nvSpPr>
          <p:spPr bwMode="auto">
            <a:xfrm>
              <a:off x="1540" y="754"/>
              <a:ext cx="75" cy="85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774" name="Rectangle 39"/>
            <p:cNvSpPr>
              <a:spLocks noChangeArrowheads="1"/>
            </p:cNvSpPr>
            <p:nvPr/>
          </p:nvSpPr>
          <p:spPr bwMode="auto">
            <a:xfrm>
              <a:off x="1615" y="754"/>
              <a:ext cx="76" cy="85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775" name="Rectangle 40"/>
            <p:cNvSpPr>
              <a:spLocks noChangeArrowheads="1"/>
            </p:cNvSpPr>
            <p:nvPr/>
          </p:nvSpPr>
          <p:spPr bwMode="auto">
            <a:xfrm>
              <a:off x="1691" y="754"/>
              <a:ext cx="75" cy="85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776" name="Rectangle 41"/>
            <p:cNvSpPr>
              <a:spLocks noChangeArrowheads="1"/>
            </p:cNvSpPr>
            <p:nvPr/>
          </p:nvSpPr>
          <p:spPr bwMode="auto">
            <a:xfrm>
              <a:off x="487" y="839"/>
              <a:ext cx="75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777" name="Rectangle 42"/>
            <p:cNvSpPr>
              <a:spLocks noChangeArrowheads="1"/>
            </p:cNvSpPr>
            <p:nvPr/>
          </p:nvSpPr>
          <p:spPr bwMode="auto">
            <a:xfrm>
              <a:off x="562" y="839"/>
              <a:ext cx="74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778" name="Rectangle 43"/>
            <p:cNvSpPr>
              <a:spLocks noChangeArrowheads="1"/>
            </p:cNvSpPr>
            <p:nvPr/>
          </p:nvSpPr>
          <p:spPr bwMode="auto">
            <a:xfrm>
              <a:off x="636" y="839"/>
              <a:ext cx="75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779" name="Rectangle 44"/>
            <p:cNvSpPr>
              <a:spLocks noChangeArrowheads="1"/>
            </p:cNvSpPr>
            <p:nvPr/>
          </p:nvSpPr>
          <p:spPr bwMode="auto">
            <a:xfrm>
              <a:off x="711" y="839"/>
              <a:ext cx="76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780" name="Rectangle 45"/>
            <p:cNvSpPr>
              <a:spLocks noChangeArrowheads="1"/>
            </p:cNvSpPr>
            <p:nvPr/>
          </p:nvSpPr>
          <p:spPr bwMode="auto">
            <a:xfrm>
              <a:off x="787" y="839"/>
              <a:ext cx="75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781" name="Rectangle 46"/>
            <p:cNvSpPr>
              <a:spLocks noChangeArrowheads="1"/>
            </p:cNvSpPr>
            <p:nvPr/>
          </p:nvSpPr>
          <p:spPr bwMode="auto">
            <a:xfrm>
              <a:off x="862" y="839"/>
              <a:ext cx="76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782" name="Rectangle 47"/>
            <p:cNvSpPr>
              <a:spLocks noChangeArrowheads="1"/>
            </p:cNvSpPr>
            <p:nvPr/>
          </p:nvSpPr>
          <p:spPr bwMode="auto">
            <a:xfrm>
              <a:off x="938" y="839"/>
              <a:ext cx="75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783" name="Rectangle 48"/>
            <p:cNvSpPr>
              <a:spLocks noChangeArrowheads="1"/>
            </p:cNvSpPr>
            <p:nvPr/>
          </p:nvSpPr>
          <p:spPr bwMode="auto">
            <a:xfrm>
              <a:off x="1013" y="839"/>
              <a:ext cx="76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784" name="Rectangle 49"/>
            <p:cNvSpPr>
              <a:spLocks noChangeArrowheads="1"/>
            </p:cNvSpPr>
            <p:nvPr/>
          </p:nvSpPr>
          <p:spPr bwMode="auto">
            <a:xfrm>
              <a:off x="1089" y="839"/>
              <a:ext cx="75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785" name="Rectangle 50"/>
            <p:cNvSpPr>
              <a:spLocks noChangeArrowheads="1"/>
            </p:cNvSpPr>
            <p:nvPr/>
          </p:nvSpPr>
          <p:spPr bwMode="auto">
            <a:xfrm>
              <a:off x="1164" y="839"/>
              <a:ext cx="76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786" name="Rectangle 51"/>
            <p:cNvSpPr>
              <a:spLocks noChangeArrowheads="1"/>
            </p:cNvSpPr>
            <p:nvPr/>
          </p:nvSpPr>
          <p:spPr bwMode="auto">
            <a:xfrm>
              <a:off x="1240" y="839"/>
              <a:ext cx="75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787" name="Rectangle 52"/>
            <p:cNvSpPr>
              <a:spLocks noChangeArrowheads="1"/>
            </p:cNvSpPr>
            <p:nvPr/>
          </p:nvSpPr>
          <p:spPr bwMode="auto">
            <a:xfrm>
              <a:off x="1315" y="839"/>
              <a:ext cx="74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788" name="Rectangle 53"/>
            <p:cNvSpPr>
              <a:spLocks noChangeArrowheads="1"/>
            </p:cNvSpPr>
            <p:nvPr/>
          </p:nvSpPr>
          <p:spPr bwMode="auto">
            <a:xfrm>
              <a:off x="1389" y="839"/>
              <a:ext cx="75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789" name="Rectangle 54"/>
            <p:cNvSpPr>
              <a:spLocks noChangeArrowheads="1"/>
            </p:cNvSpPr>
            <p:nvPr/>
          </p:nvSpPr>
          <p:spPr bwMode="auto">
            <a:xfrm>
              <a:off x="1464" y="839"/>
              <a:ext cx="76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790" name="Rectangle 55"/>
            <p:cNvSpPr>
              <a:spLocks noChangeArrowheads="1"/>
            </p:cNvSpPr>
            <p:nvPr/>
          </p:nvSpPr>
          <p:spPr bwMode="auto">
            <a:xfrm>
              <a:off x="1540" y="839"/>
              <a:ext cx="75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791" name="Rectangle 56"/>
            <p:cNvSpPr>
              <a:spLocks noChangeArrowheads="1"/>
            </p:cNvSpPr>
            <p:nvPr/>
          </p:nvSpPr>
          <p:spPr bwMode="auto">
            <a:xfrm>
              <a:off x="1615" y="839"/>
              <a:ext cx="76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792" name="Rectangle 57"/>
            <p:cNvSpPr>
              <a:spLocks noChangeArrowheads="1"/>
            </p:cNvSpPr>
            <p:nvPr/>
          </p:nvSpPr>
          <p:spPr bwMode="auto">
            <a:xfrm>
              <a:off x="1691" y="839"/>
              <a:ext cx="75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793" name="Rectangle 58"/>
            <p:cNvSpPr>
              <a:spLocks noChangeArrowheads="1"/>
            </p:cNvSpPr>
            <p:nvPr/>
          </p:nvSpPr>
          <p:spPr bwMode="auto">
            <a:xfrm>
              <a:off x="487" y="921"/>
              <a:ext cx="75" cy="84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794" name="Rectangle 59"/>
            <p:cNvSpPr>
              <a:spLocks noChangeArrowheads="1"/>
            </p:cNvSpPr>
            <p:nvPr/>
          </p:nvSpPr>
          <p:spPr bwMode="auto">
            <a:xfrm>
              <a:off x="562" y="921"/>
              <a:ext cx="74" cy="84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795" name="Rectangle 60"/>
            <p:cNvSpPr>
              <a:spLocks noChangeArrowheads="1"/>
            </p:cNvSpPr>
            <p:nvPr/>
          </p:nvSpPr>
          <p:spPr bwMode="auto">
            <a:xfrm>
              <a:off x="636" y="921"/>
              <a:ext cx="75" cy="84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796" name="Rectangle 61"/>
            <p:cNvSpPr>
              <a:spLocks noChangeArrowheads="1"/>
            </p:cNvSpPr>
            <p:nvPr/>
          </p:nvSpPr>
          <p:spPr bwMode="auto">
            <a:xfrm>
              <a:off x="711" y="921"/>
              <a:ext cx="76" cy="84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797" name="Rectangle 62"/>
            <p:cNvSpPr>
              <a:spLocks noChangeArrowheads="1"/>
            </p:cNvSpPr>
            <p:nvPr/>
          </p:nvSpPr>
          <p:spPr bwMode="auto">
            <a:xfrm>
              <a:off x="787" y="921"/>
              <a:ext cx="75" cy="84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798" name="Rectangle 63"/>
            <p:cNvSpPr>
              <a:spLocks noChangeArrowheads="1"/>
            </p:cNvSpPr>
            <p:nvPr/>
          </p:nvSpPr>
          <p:spPr bwMode="auto">
            <a:xfrm>
              <a:off x="862" y="921"/>
              <a:ext cx="76" cy="84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799" name="Rectangle 64"/>
            <p:cNvSpPr>
              <a:spLocks noChangeArrowheads="1"/>
            </p:cNvSpPr>
            <p:nvPr/>
          </p:nvSpPr>
          <p:spPr bwMode="auto">
            <a:xfrm>
              <a:off x="938" y="921"/>
              <a:ext cx="75" cy="84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800" name="Rectangle 65"/>
            <p:cNvSpPr>
              <a:spLocks noChangeArrowheads="1"/>
            </p:cNvSpPr>
            <p:nvPr/>
          </p:nvSpPr>
          <p:spPr bwMode="auto">
            <a:xfrm>
              <a:off x="1013" y="921"/>
              <a:ext cx="76" cy="84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801" name="Rectangle 66"/>
            <p:cNvSpPr>
              <a:spLocks noChangeArrowheads="1"/>
            </p:cNvSpPr>
            <p:nvPr/>
          </p:nvSpPr>
          <p:spPr bwMode="auto">
            <a:xfrm>
              <a:off x="1089" y="921"/>
              <a:ext cx="75" cy="84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802" name="Rectangle 67"/>
            <p:cNvSpPr>
              <a:spLocks noChangeArrowheads="1"/>
            </p:cNvSpPr>
            <p:nvPr/>
          </p:nvSpPr>
          <p:spPr bwMode="auto">
            <a:xfrm>
              <a:off x="1164" y="921"/>
              <a:ext cx="76" cy="84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803" name="Rectangle 68"/>
            <p:cNvSpPr>
              <a:spLocks noChangeArrowheads="1"/>
            </p:cNvSpPr>
            <p:nvPr/>
          </p:nvSpPr>
          <p:spPr bwMode="auto">
            <a:xfrm>
              <a:off x="1240" y="921"/>
              <a:ext cx="75" cy="84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804" name="Rectangle 69"/>
            <p:cNvSpPr>
              <a:spLocks noChangeArrowheads="1"/>
            </p:cNvSpPr>
            <p:nvPr/>
          </p:nvSpPr>
          <p:spPr bwMode="auto">
            <a:xfrm>
              <a:off x="1315" y="921"/>
              <a:ext cx="74" cy="84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805" name="Rectangle 70"/>
            <p:cNvSpPr>
              <a:spLocks noChangeArrowheads="1"/>
            </p:cNvSpPr>
            <p:nvPr/>
          </p:nvSpPr>
          <p:spPr bwMode="auto">
            <a:xfrm>
              <a:off x="1389" y="921"/>
              <a:ext cx="75" cy="84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806" name="Rectangle 71"/>
            <p:cNvSpPr>
              <a:spLocks noChangeArrowheads="1"/>
            </p:cNvSpPr>
            <p:nvPr/>
          </p:nvSpPr>
          <p:spPr bwMode="auto">
            <a:xfrm>
              <a:off x="1464" y="921"/>
              <a:ext cx="76" cy="84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807" name="Rectangle 72"/>
            <p:cNvSpPr>
              <a:spLocks noChangeArrowheads="1"/>
            </p:cNvSpPr>
            <p:nvPr/>
          </p:nvSpPr>
          <p:spPr bwMode="auto">
            <a:xfrm>
              <a:off x="1540" y="921"/>
              <a:ext cx="75" cy="84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808" name="Rectangle 73"/>
            <p:cNvSpPr>
              <a:spLocks noChangeArrowheads="1"/>
            </p:cNvSpPr>
            <p:nvPr/>
          </p:nvSpPr>
          <p:spPr bwMode="auto">
            <a:xfrm>
              <a:off x="1615" y="921"/>
              <a:ext cx="76" cy="84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809" name="Rectangle 74"/>
            <p:cNvSpPr>
              <a:spLocks noChangeArrowheads="1"/>
            </p:cNvSpPr>
            <p:nvPr/>
          </p:nvSpPr>
          <p:spPr bwMode="auto">
            <a:xfrm>
              <a:off x="1691" y="921"/>
              <a:ext cx="75" cy="84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810" name="Rectangle 75"/>
            <p:cNvSpPr>
              <a:spLocks noChangeArrowheads="1"/>
            </p:cNvSpPr>
            <p:nvPr/>
          </p:nvSpPr>
          <p:spPr bwMode="auto">
            <a:xfrm>
              <a:off x="487" y="1005"/>
              <a:ext cx="75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811" name="Rectangle 76"/>
            <p:cNvSpPr>
              <a:spLocks noChangeArrowheads="1"/>
            </p:cNvSpPr>
            <p:nvPr/>
          </p:nvSpPr>
          <p:spPr bwMode="auto">
            <a:xfrm>
              <a:off x="562" y="1005"/>
              <a:ext cx="74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812" name="Rectangle 77"/>
            <p:cNvSpPr>
              <a:spLocks noChangeArrowheads="1"/>
            </p:cNvSpPr>
            <p:nvPr/>
          </p:nvSpPr>
          <p:spPr bwMode="auto">
            <a:xfrm>
              <a:off x="636" y="1005"/>
              <a:ext cx="75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813" name="Rectangle 78"/>
            <p:cNvSpPr>
              <a:spLocks noChangeArrowheads="1"/>
            </p:cNvSpPr>
            <p:nvPr/>
          </p:nvSpPr>
          <p:spPr bwMode="auto">
            <a:xfrm>
              <a:off x="711" y="1005"/>
              <a:ext cx="76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814" name="Rectangle 79"/>
            <p:cNvSpPr>
              <a:spLocks noChangeArrowheads="1"/>
            </p:cNvSpPr>
            <p:nvPr/>
          </p:nvSpPr>
          <p:spPr bwMode="auto">
            <a:xfrm>
              <a:off x="787" y="1005"/>
              <a:ext cx="75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815" name="Rectangle 80"/>
            <p:cNvSpPr>
              <a:spLocks noChangeArrowheads="1"/>
            </p:cNvSpPr>
            <p:nvPr/>
          </p:nvSpPr>
          <p:spPr bwMode="auto">
            <a:xfrm>
              <a:off x="862" y="1005"/>
              <a:ext cx="76" cy="82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816" name="Rectangle 81"/>
            <p:cNvSpPr>
              <a:spLocks noChangeArrowheads="1"/>
            </p:cNvSpPr>
            <p:nvPr/>
          </p:nvSpPr>
          <p:spPr bwMode="auto">
            <a:xfrm>
              <a:off x="938" y="1005"/>
              <a:ext cx="75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817" name="Rectangle 82"/>
            <p:cNvSpPr>
              <a:spLocks noChangeArrowheads="1"/>
            </p:cNvSpPr>
            <p:nvPr/>
          </p:nvSpPr>
          <p:spPr bwMode="auto">
            <a:xfrm>
              <a:off x="1013" y="1005"/>
              <a:ext cx="76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818" name="Rectangle 83"/>
            <p:cNvSpPr>
              <a:spLocks noChangeArrowheads="1"/>
            </p:cNvSpPr>
            <p:nvPr/>
          </p:nvSpPr>
          <p:spPr bwMode="auto">
            <a:xfrm>
              <a:off x="1089" y="1005"/>
              <a:ext cx="75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819" name="Rectangle 84"/>
            <p:cNvSpPr>
              <a:spLocks noChangeArrowheads="1"/>
            </p:cNvSpPr>
            <p:nvPr/>
          </p:nvSpPr>
          <p:spPr bwMode="auto">
            <a:xfrm>
              <a:off x="1164" y="1005"/>
              <a:ext cx="76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820" name="Rectangle 85"/>
            <p:cNvSpPr>
              <a:spLocks noChangeArrowheads="1"/>
            </p:cNvSpPr>
            <p:nvPr/>
          </p:nvSpPr>
          <p:spPr bwMode="auto">
            <a:xfrm>
              <a:off x="1240" y="1005"/>
              <a:ext cx="75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821" name="Rectangle 86"/>
            <p:cNvSpPr>
              <a:spLocks noChangeArrowheads="1"/>
            </p:cNvSpPr>
            <p:nvPr/>
          </p:nvSpPr>
          <p:spPr bwMode="auto">
            <a:xfrm>
              <a:off x="1315" y="1005"/>
              <a:ext cx="74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822" name="Rectangle 87"/>
            <p:cNvSpPr>
              <a:spLocks noChangeArrowheads="1"/>
            </p:cNvSpPr>
            <p:nvPr/>
          </p:nvSpPr>
          <p:spPr bwMode="auto">
            <a:xfrm>
              <a:off x="1389" y="1005"/>
              <a:ext cx="75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823" name="Rectangle 88"/>
            <p:cNvSpPr>
              <a:spLocks noChangeArrowheads="1"/>
            </p:cNvSpPr>
            <p:nvPr/>
          </p:nvSpPr>
          <p:spPr bwMode="auto">
            <a:xfrm>
              <a:off x="1464" y="1005"/>
              <a:ext cx="76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824" name="Rectangle 89"/>
            <p:cNvSpPr>
              <a:spLocks noChangeArrowheads="1"/>
            </p:cNvSpPr>
            <p:nvPr/>
          </p:nvSpPr>
          <p:spPr bwMode="auto">
            <a:xfrm>
              <a:off x="1540" y="1005"/>
              <a:ext cx="75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825" name="Rectangle 90"/>
            <p:cNvSpPr>
              <a:spLocks noChangeArrowheads="1"/>
            </p:cNvSpPr>
            <p:nvPr/>
          </p:nvSpPr>
          <p:spPr bwMode="auto">
            <a:xfrm>
              <a:off x="1615" y="1005"/>
              <a:ext cx="76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826" name="Rectangle 91"/>
            <p:cNvSpPr>
              <a:spLocks noChangeArrowheads="1"/>
            </p:cNvSpPr>
            <p:nvPr/>
          </p:nvSpPr>
          <p:spPr bwMode="auto">
            <a:xfrm>
              <a:off x="1691" y="1005"/>
              <a:ext cx="75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827" name="Rectangle 92"/>
            <p:cNvSpPr>
              <a:spLocks noChangeArrowheads="1"/>
            </p:cNvSpPr>
            <p:nvPr/>
          </p:nvSpPr>
          <p:spPr bwMode="auto">
            <a:xfrm>
              <a:off x="487" y="1087"/>
              <a:ext cx="75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828" name="Rectangle 93"/>
            <p:cNvSpPr>
              <a:spLocks noChangeArrowheads="1"/>
            </p:cNvSpPr>
            <p:nvPr/>
          </p:nvSpPr>
          <p:spPr bwMode="auto">
            <a:xfrm>
              <a:off x="562" y="1087"/>
              <a:ext cx="74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829" name="Rectangle 94"/>
            <p:cNvSpPr>
              <a:spLocks noChangeArrowheads="1"/>
            </p:cNvSpPr>
            <p:nvPr/>
          </p:nvSpPr>
          <p:spPr bwMode="auto">
            <a:xfrm>
              <a:off x="636" y="1087"/>
              <a:ext cx="75" cy="82"/>
            </a:xfrm>
            <a:prstGeom prst="rect">
              <a:avLst/>
            </a:prstGeom>
            <a:solidFill>
              <a:srgbClr val="33CC33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830" name="Rectangle 95"/>
            <p:cNvSpPr>
              <a:spLocks noChangeArrowheads="1"/>
            </p:cNvSpPr>
            <p:nvPr/>
          </p:nvSpPr>
          <p:spPr bwMode="auto">
            <a:xfrm>
              <a:off x="711" y="1087"/>
              <a:ext cx="76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831" name="Rectangle 96"/>
            <p:cNvSpPr>
              <a:spLocks noChangeArrowheads="1"/>
            </p:cNvSpPr>
            <p:nvPr/>
          </p:nvSpPr>
          <p:spPr bwMode="auto">
            <a:xfrm>
              <a:off x="787" y="1087"/>
              <a:ext cx="75" cy="82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832" name="Rectangle 97"/>
            <p:cNvSpPr>
              <a:spLocks noChangeArrowheads="1"/>
            </p:cNvSpPr>
            <p:nvPr/>
          </p:nvSpPr>
          <p:spPr bwMode="auto">
            <a:xfrm>
              <a:off x="862" y="1087"/>
              <a:ext cx="76" cy="82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833" name="Rectangle 98"/>
            <p:cNvSpPr>
              <a:spLocks noChangeArrowheads="1"/>
            </p:cNvSpPr>
            <p:nvPr/>
          </p:nvSpPr>
          <p:spPr bwMode="auto">
            <a:xfrm>
              <a:off x="938" y="1087"/>
              <a:ext cx="75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834" name="Rectangle 99"/>
            <p:cNvSpPr>
              <a:spLocks noChangeArrowheads="1"/>
            </p:cNvSpPr>
            <p:nvPr/>
          </p:nvSpPr>
          <p:spPr bwMode="auto">
            <a:xfrm>
              <a:off x="1013" y="1087"/>
              <a:ext cx="76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835" name="Rectangle 100"/>
            <p:cNvSpPr>
              <a:spLocks noChangeArrowheads="1"/>
            </p:cNvSpPr>
            <p:nvPr/>
          </p:nvSpPr>
          <p:spPr bwMode="auto">
            <a:xfrm>
              <a:off x="1089" y="1087"/>
              <a:ext cx="75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836" name="Rectangle 101"/>
            <p:cNvSpPr>
              <a:spLocks noChangeArrowheads="1"/>
            </p:cNvSpPr>
            <p:nvPr/>
          </p:nvSpPr>
          <p:spPr bwMode="auto">
            <a:xfrm>
              <a:off x="1164" y="1087"/>
              <a:ext cx="76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837" name="Rectangle 102"/>
            <p:cNvSpPr>
              <a:spLocks noChangeArrowheads="1"/>
            </p:cNvSpPr>
            <p:nvPr/>
          </p:nvSpPr>
          <p:spPr bwMode="auto">
            <a:xfrm>
              <a:off x="1240" y="1087"/>
              <a:ext cx="75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838" name="Rectangle 103"/>
            <p:cNvSpPr>
              <a:spLocks noChangeArrowheads="1"/>
            </p:cNvSpPr>
            <p:nvPr/>
          </p:nvSpPr>
          <p:spPr bwMode="auto">
            <a:xfrm>
              <a:off x="1315" y="1087"/>
              <a:ext cx="74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839" name="Rectangle 104"/>
            <p:cNvSpPr>
              <a:spLocks noChangeArrowheads="1"/>
            </p:cNvSpPr>
            <p:nvPr/>
          </p:nvSpPr>
          <p:spPr bwMode="auto">
            <a:xfrm>
              <a:off x="1389" y="1087"/>
              <a:ext cx="75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840" name="Rectangle 105"/>
            <p:cNvSpPr>
              <a:spLocks noChangeArrowheads="1"/>
            </p:cNvSpPr>
            <p:nvPr/>
          </p:nvSpPr>
          <p:spPr bwMode="auto">
            <a:xfrm>
              <a:off x="1464" y="1087"/>
              <a:ext cx="76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841" name="Rectangle 106"/>
            <p:cNvSpPr>
              <a:spLocks noChangeArrowheads="1"/>
            </p:cNvSpPr>
            <p:nvPr/>
          </p:nvSpPr>
          <p:spPr bwMode="auto">
            <a:xfrm>
              <a:off x="1540" y="1087"/>
              <a:ext cx="75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842" name="Rectangle 107"/>
            <p:cNvSpPr>
              <a:spLocks noChangeArrowheads="1"/>
            </p:cNvSpPr>
            <p:nvPr/>
          </p:nvSpPr>
          <p:spPr bwMode="auto">
            <a:xfrm>
              <a:off x="1615" y="1087"/>
              <a:ext cx="76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843" name="Rectangle 108"/>
            <p:cNvSpPr>
              <a:spLocks noChangeArrowheads="1"/>
            </p:cNvSpPr>
            <p:nvPr/>
          </p:nvSpPr>
          <p:spPr bwMode="auto">
            <a:xfrm>
              <a:off x="1691" y="1087"/>
              <a:ext cx="75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844" name="Rectangle 109"/>
            <p:cNvSpPr>
              <a:spLocks noChangeArrowheads="1"/>
            </p:cNvSpPr>
            <p:nvPr/>
          </p:nvSpPr>
          <p:spPr bwMode="auto">
            <a:xfrm>
              <a:off x="487" y="1169"/>
              <a:ext cx="75" cy="85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845" name="Rectangle 110"/>
            <p:cNvSpPr>
              <a:spLocks noChangeArrowheads="1"/>
            </p:cNvSpPr>
            <p:nvPr/>
          </p:nvSpPr>
          <p:spPr bwMode="auto">
            <a:xfrm>
              <a:off x="562" y="1169"/>
              <a:ext cx="74" cy="85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846" name="Rectangle 111"/>
            <p:cNvSpPr>
              <a:spLocks noChangeArrowheads="1"/>
            </p:cNvSpPr>
            <p:nvPr/>
          </p:nvSpPr>
          <p:spPr bwMode="auto">
            <a:xfrm>
              <a:off x="636" y="1169"/>
              <a:ext cx="75" cy="85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847" name="Rectangle 112"/>
            <p:cNvSpPr>
              <a:spLocks noChangeArrowheads="1"/>
            </p:cNvSpPr>
            <p:nvPr/>
          </p:nvSpPr>
          <p:spPr bwMode="auto">
            <a:xfrm>
              <a:off x="711" y="1169"/>
              <a:ext cx="76" cy="85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848" name="Rectangle 113"/>
            <p:cNvSpPr>
              <a:spLocks noChangeArrowheads="1"/>
            </p:cNvSpPr>
            <p:nvPr/>
          </p:nvSpPr>
          <p:spPr bwMode="auto">
            <a:xfrm>
              <a:off x="787" y="1169"/>
              <a:ext cx="75" cy="85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849" name="Rectangle 114"/>
            <p:cNvSpPr>
              <a:spLocks noChangeArrowheads="1"/>
            </p:cNvSpPr>
            <p:nvPr/>
          </p:nvSpPr>
          <p:spPr bwMode="auto">
            <a:xfrm>
              <a:off x="862" y="1169"/>
              <a:ext cx="76" cy="85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850" name="Rectangle 115"/>
            <p:cNvSpPr>
              <a:spLocks noChangeArrowheads="1"/>
            </p:cNvSpPr>
            <p:nvPr/>
          </p:nvSpPr>
          <p:spPr bwMode="auto">
            <a:xfrm>
              <a:off x="938" y="1169"/>
              <a:ext cx="75" cy="85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851" name="Rectangle 116"/>
            <p:cNvSpPr>
              <a:spLocks noChangeArrowheads="1"/>
            </p:cNvSpPr>
            <p:nvPr/>
          </p:nvSpPr>
          <p:spPr bwMode="auto">
            <a:xfrm>
              <a:off x="1013" y="1169"/>
              <a:ext cx="76" cy="85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852" name="Rectangle 117"/>
            <p:cNvSpPr>
              <a:spLocks noChangeArrowheads="1"/>
            </p:cNvSpPr>
            <p:nvPr/>
          </p:nvSpPr>
          <p:spPr bwMode="auto">
            <a:xfrm>
              <a:off x="1089" y="1169"/>
              <a:ext cx="75" cy="85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853" name="Rectangle 118"/>
            <p:cNvSpPr>
              <a:spLocks noChangeArrowheads="1"/>
            </p:cNvSpPr>
            <p:nvPr/>
          </p:nvSpPr>
          <p:spPr bwMode="auto">
            <a:xfrm>
              <a:off x="1164" y="1169"/>
              <a:ext cx="76" cy="85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854" name="Rectangle 119"/>
            <p:cNvSpPr>
              <a:spLocks noChangeArrowheads="1"/>
            </p:cNvSpPr>
            <p:nvPr/>
          </p:nvSpPr>
          <p:spPr bwMode="auto">
            <a:xfrm>
              <a:off x="1240" y="1169"/>
              <a:ext cx="75" cy="85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855" name="Rectangle 120"/>
            <p:cNvSpPr>
              <a:spLocks noChangeArrowheads="1"/>
            </p:cNvSpPr>
            <p:nvPr/>
          </p:nvSpPr>
          <p:spPr bwMode="auto">
            <a:xfrm>
              <a:off x="1315" y="1169"/>
              <a:ext cx="74" cy="85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856" name="Rectangle 121"/>
            <p:cNvSpPr>
              <a:spLocks noChangeArrowheads="1"/>
            </p:cNvSpPr>
            <p:nvPr/>
          </p:nvSpPr>
          <p:spPr bwMode="auto">
            <a:xfrm>
              <a:off x="1389" y="1169"/>
              <a:ext cx="75" cy="85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857" name="Rectangle 122"/>
            <p:cNvSpPr>
              <a:spLocks noChangeArrowheads="1"/>
            </p:cNvSpPr>
            <p:nvPr/>
          </p:nvSpPr>
          <p:spPr bwMode="auto">
            <a:xfrm>
              <a:off x="1464" y="1169"/>
              <a:ext cx="76" cy="85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858" name="Rectangle 123"/>
            <p:cNvSpPr>
              <a:spLocks noChangeArrowheads="1"/>
            </p:cNvSpPr>
            <p:nvPr/>
          </p:nvSpPr>
          <p:spPr bwMode="auto">
            <a:xfrm>
              <a:off x="1540" y="1169"/>
              <a:ext cx="75" cy="85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859" name="Rectangle 124"/>
            <p:cNvSpPr>
              <a:spLocks noChangeArrowheads="1"/>
            </p:cNvSpPr>
            <p:nvPr/>
          </p:nvSpPr>
          <p:spPr bwMode="auto">
            <a:xfrm>
              <a:off x="1615" y="1169"/>
              <a:ext cx="76" cy="85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860" name="Rectangle 125"/>
            <p:cNvSpPr>
              <a:spLocks noChangeArrowheads="1"/>
            </p:cNvSpPr>
            <p:nvPr/>
          </p:nvSpPr>
          <p:spPr bwMode="auto">
            <a:xfrm>
              <a:off x="1691" y="1169"/>
              <a:ext cx="75" cy="85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861" name="Rectangle 126"/>
            <p:cNvSpPr>
              <a:spLocks noChangeArrowheads="1"/>
            </p:cNvSpPr>
            <p:nvPr/>
          </p:nvSpPr>
          <p:spPr bwMode="auto">
            <a:xfrm>
              <a:off x="487" y="1254"/>
              <a:ext cx="75" cy="82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862" name="Rectangle 127"/>
            <p:cNvSpPr>
              <a:spLocks noChangeArrowheads="1"/>
            </p:cNvSpPr>
            <p:nvPr/>
          </p:nvSpPr>
          <p:spPr bwMode="auto">
            <a:xfrm>
              <a:off x="562" y="1254"/>
              <a:ext cx="74" cy="82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863" name="Rectangle 128"/>
            <p:cNvSpPr>
              <a:spLocks noChangeArrowheads="1"/>
            </p:cNvSpPr>
            <p:nvPr/>
          </p:nvSpPr>
          <p:spPr bwMode="auto">
            <a:xfrm>
              <a:off x="636" y="1254"/>
              <a:ext cx="75" cy="82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864" name="Rectangle 129"/>
            <p:cNvSpPr>
              <a:spLocks noChangeArrowheads="1"/>
            </p:cNvSpPr>
            <p:nvPr/>
          </p:nvSpPr>
          <p:spPr bwMode="auto">
            <a:xfrm>
              <a:off x="711" y="1254"/>
              <a:ext cx="76" cy="82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865" name="Rectangle 130"/>
            <p:cNvSpPr>
              <a:spLocks noChangeArrowheads="1"/>
            </p:cNvSpPr>
            <p:nvPr/>
          </p:nvSpPr>
          <p:spPr bwMode="auto">
            <a:xfrm>
              <a:off x="787" y="1254"/>
              <a:ext cx="75" cy="82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866" name="Rectangle 131"/>
            <p:cNvSpPr>
              <a:spLocks noChangeArrowheads="1"/>
            </p:cNvSpPr>
            <p:nvPr/>
          </p:nvSpPr>
          <p:spPr bwMode="auto">
            <a:xfrm>
              <a:off x="862" y="1254"/>
              <a:ext cx="76" cy="82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867" name="Rectangle 132"/>
            <p:cNvSpPr>
              <a:spLocks noChangeArrowheads="1"/>
            </p:cNvSpPr>
            <p:nvPr/>
          </p:nvSpPr>
          <p:spPr bwMode="auto">
            <a:xfrm>
              <a:off x="938" y="1254"/>
              <a:ext cx="75" cy="82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868" name="Rectangle 133"/>
            <p:cNvSpPr>
              <a:spLocks noChangeArrowheads="1"/>
            </p:cNvSpPr>
            <p:nvPr/>
          </p:nvSpPr>
          <p:spPr bwMode="auto">
            <a:xfrm>
              <a:off x="1013" y="1254"/>
              <a:ext cx="76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869" name="Rectangle 134"/>
            <p:cNvSpPr>
              <a:spLocks noChangeArrowheads="1"/>
            </p:cNvSpPr>
            <p:nvPr/>
          </p:nvSpPr>
          <p:spPr bwMode="auto">
            <a:xfrm>
              <a:off x="1089" y="1254"/>
              <a:ext cx="75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870" name="Rectangle 135"/>
            <p:cNvSpPr>
              <a:spLocks noChangeArrowheads="1"/>
            </p:cNvSpPr>
            <p:nvPr/>
          </p:nvSpPr>
          <p:spPr bwMode="auto">
            <a:xfrm>
              <a:off x="1164" y="1254"/>
              <a:ext cx="76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871" name="Rectangle 136"/>
            <p:cNvSpPr>
              <a:spLocks noChangeArrowheads="1"/>
            </p:cNvSpPr>
            <p:nvPr/>
          </p:nvSpPr>
          <p:spPr bwMode="auto">
            <a:xfrm>
              <a:off x="1240" y="1254"/>
              <a:ext cx="75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872" name="Rectangle 137"/>
            <p:cNvSpPr>
              <a:spLocks noChangeArrowheads="1"/>
            </p:cNvSpPr>
            <p:nvPr/>
          </p:nvSpPr>
          <p:spPr bwMode="auto">
            <a:xfrm>
              <a:off x="1315" y="1254"/>
              <a:ext cx="74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873" name="Rectangle 138"/>
            <p:cNvSpPr>
              <a:spLocks noChangeArrowheads="1"/>
            </p:cNvSpPr>
            <p:nvPr/>
          </p:nvSpPr>
          <p:spPr bwMode="auto">
            <a:xfrm>
              <a:off x="1389" y="1254"/>
              <a:ext cx="75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874" name="Rectangle 139"/>
            <p:cNvSpPr>
              <a:spLocks noChangeArrowheads="1"/>
            </p:cNvSpPr>
            <p:nvPr/>
          </p:nvSpPr>
          <p:spPr bwMode="auto">
            <a:xfrm>
              <a:off x="1464" y="1254"/>
              <a:ext cx="76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875" name="Rectangle 140"/>
            <p:cNvSpPr>
              <a:spLocks noChangeArrowheads="1"/>
            </p:cNvSpPr>
            <p:nvPr/>
          </p:nvSpPr>
          <p:spPr bwMode="auto">
            <a:xfrm>
              <a:off x="1540" y="1254"/>
              <a:ext cx="75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876" name="Rectangle 141"/>
            <p:cNvSpPr>
              <a:spLocks noChangeArrowheads="1"/>
            </p:cNvSpPr>
            <p:nvPr/>
          </p:nvSpPr>
          <p:spPr bwMode="auto">
            <a:xfrm>
              <a:off x="1615" y="1254"/>
              <a:ext cx="76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877" name="Rectangle 142"/>
            <p:cNvSpPr>
              <a:spLocks noChangeArrowheads="1"/>
            </p:cNvSpPr>
            <p:nvPr/>
          </p:nvSpPr>
          <p:spPr bwMode="auto">
            <a:xfrm>
              <a:off x="1691" y="1254"/>
              <a:ext cx="75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878" name="Rectangle 143"/>
            <p:cNvSpPr>
              <a:spLocks noChangeArrowheads="1"/>
            </p:cNvSpPr>
            <p:nvPr/>
          </p:nvSpPr>
          <p:spPr bwMode="auto">
            <a:xfrm>
              <a:off x="487" y="1336"/>
              <a:ext cx="75" cy="82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879" name="Rectangle 144"/>
            <p:cNvSpPr>
              <a:spLocks noChangeArrowheads="1"/>
            </p:cNvSpPr>
            <p:nvPr/>
          </p:nvSpPr>
          <p:spPr bwMode="auto">
            <a:xfrm>
              <a:off x="562" y="1336"/>
              <a:ext cx="74" cy="82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880" name="Rectangle 145"/>
            <p:cNvSpPr>
              <a:spLocks noChangeArrowheads="1"/>
            </p:cNvSpPr>
            <p:nvPr/>
          </p:nvSpPr>
          <p:spPr bwMode="auto">
            <a:xfrm>
              <a:off x="636" y="1336"/>
              <a:ext cx="75" cy="82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881" name="Rectangle 146"/>
            <p:cNvSpPr>
              <a:spLocks noChangeArrowheads="1"/>
            </p:cNvSpPr>
            <p:nvPr/>
          </p:nvSpPr>
          <p:spPr bwMode="auto">
            <a:xfrm>
              <a:off x="711" y="1336"/>
              <a:ext cx="76" cy="82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882" name="Rectangle 147"/>
            <p:cNvSpPr>
              <a:spLocks noChangeArrowheads="1"/>
            </p:cNvSpPr>
            <p:nvPr/>
          </p:nvSpPr>
          <p:spPr bwMode="auto">
            <a:xfrm>
              <a:off x="787" y="1336"/>
              <a:ext cx="75" cy="82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883" name="Rectangle 148"/>
            <p:cNvSpPr>
              <a:spLocks noChangeArrowheads="1"/>
            </p:cNvSpPr>
            <p:nvPr/>
          </p:nvSpPr>
          <p:spPr bwMode="auto">
            <a:xfrm>
              <a:off x="862" y="1336"/>
              <a:ext cx="76" cy="82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884" name="Rectangle 149"/>
            <p:cNvSpPr>
              <a:spLocks noChangeArrowheads="1"/>
            </p:cNvSpPr>
            <p:nvPr/>
          </p:nvSpPr>
          <p:spPr bwMode="auto">
            <a:xfrm>
              <a:off x="938" y="1336"/>
              <a:ext cx="75" cy="82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885" name="Rectangle 150"/>
            <p:cNvSpPr>
              <a:spLocks noChangeArrowheads="1"/>
            </p:cNvSpPr>
            <p:nvPr/>
          </p:nvSpPr>
          <p:spPr bwMode="auto">
            <a:xfrm>
              <a:off x="1013" y="1336"/>
              <a:ext cx="76" cy="82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886" name="Rectangle 151"/>
            <p:cNvSpPr>
              <a:spLocks noChangeArrowheads="1"/>
            </p:cNvSpPr>
            <p:nvPr/>
          </p:nvSpPr>
          <p:spPr bwMode="auto">
            <a:xfrm>
              <a:off x="1089" y="1336"/>
              <a:ext cx="75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887" name="Rectangle 152"/>
            <p:cNvSpPr>
              <a:spLocks noChangeArrowheads="1"/>
            </p:cNvSpPr>
            <p:nvPr/>
          </p:nvSpPr>
          <p:spPr bwMode="auto">
            <a:xfrm>
              <a:off x="1164" y="1336"/>
              <a:ext cx="76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888" name="Rectangle 153"/>
            <p:cNvSpPr>
              <a:spLocks noChangeArrowheads="1"/>
            </p:cNvSpPr>
            <p:nvPr/>
          </p:nvSpPr>
          <p:spPr bwMode="auto">
            <a:xfrm>
              <a:off x="1240" y="1336"/>
              <a:ext cx="75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889" name="Rectangle 154"/>
            <p:cNvSpPr>
              <a:spLocks noChangeArrowheads="1"/>
            </p:cNvSpPr>
            <p:nvPr/>
          </p:nvSpPr>
          <p:spPr bwMode="auto">
            <a:xfrm>
              <a:off x="1315" y="1336"/>
              <a:ext cx="74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890" name="Rectangle 155"/>
            <p:cNvSpPr>
              <a:spLocks noChangeArrowheads="1"/>
            </p:cNvSpPr>
            <p:nvPr/>
          </p:nvSpPr>
          <p:spPr bwMode="auto">
            <a:xfrm>
              <a:off x="1389" y="1336"/>
              <a:ext cx="75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891" name="Rectangle 156"/>
            <p:cNvSpPr>
              <a:spLocks noChangeArrowheads="1"/>
            </p:cNvSpPr>
            <p:nvPr/>
          </p:nvSpPr>
          <p:spPr bwMode="auto">
            <a:xfrm>
              <a:off x="1464" y="1336"/>
              <a:ext cx="76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892" name="Rectangle 157"/>
            <p:cNvSpPr>
              <a:spLocks noChangeArrowheads="1"/>
            </p:cNvSpPr>
            <p:nvPr/>
          </p:nvSpPr>
          <p:spPr bwMode="auto">
            <a:xfrm>
              <a:off x="1540" y="1336"/>
              <a:ext cx="75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893" name="Rectangle 158"/>
            <p:cNvSpPr>
              <a:spLocks noChangeArrowheads="1"/>
            </p:cNvSpPr>
            <p:nvPr/>
          </p:nvSpPr>
          <p:spPr bwMode="auto">
            <a:xfrm>
              <a:off x="1615" y="1336"/>
              <a:ext cx="76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894" name="Rectangle 159"/>
            <p:cNvSpPr>
              <a:spLocks noChangeArrowheads="1"/>
            </p:cNvSpPr>
            <p:nvPr/>
          </p:nvSpPr>
          <p:spPr bwMode="auto">
            <a:xfrm>
              <a:off x="1691" y="1336"/>
              <a:ext cx="75" cy="82"/>
            </a:xfrm>
            <a:prstGeom prst="rect">
              <a:avLst/>
            </a:prstGeom>
            <a:solidFill>
              <a:srgbClr val="FF3300"/>
            </a:solidFill>
            <a:ln w="28575">
              <a:solidFill>
                <a:srgbClr val="FF33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895" name="Rectangle 160"/>
            <p:cNvSpPr>
              <a:spLocks noChangeArrowheads="1"/>
            </p:cNvSpPr>
            <p:nvPr/>
          </p:nvSpPr>
          <p:spPr bwMode="auto">
            <a:xfrm>
              <a:off x="487" y="1418"/>
              <a:ext cx="75" cy="85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896" name="Rectangle 161"/>
            <p:cNvSpPr>
              <a:spLocks noChangeArrowheads="1"/>
            </p:cNvSpPr>
            <p:nvPr/>
          </p:nvSpPr>
          <p:spPr bwMode="auto">
            <a:xfrm>
              <a:off x="562" y="1418"/>
              <a:ext cx="74" cy="85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897" name="Rectangle 162"/>
            <p:cNvSpPr>
              <a:spLocks noChangeArrowheads="1"/>
            </p:cNvSpPr>
            <p:nvPr/>
          </p:nvSpPr>
          <p:spPr bwMode="auto">
            <a:xfrm>
              <a:off x="636" y="1418"/>
              <a:ext cx="75" cy="85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898" name="Rectangle 163"/>
            <p:cNvSpPr>
              <a:spLocks noChangeArrowheads="1"/>
            </p:cNvSpPr>
            <p:nvPr/>
          </p:nvSpPr>
          <p:spPr bwMode="auto">
            <a:xfrm>
              <a:off x="711" y="1418"/>
              <a:ext cx="76" cy="85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899" name="Rectangle 164"/>
            <p:cNvSpPr>
              <a:spLocks noChangeArrowheads="1"/>
            </p:cNvSpPr>
            <p:nvPr/>
          </p:nvSpPr>
          <p:spPr bwMode="auto">
            <a:xfrm>
              <a:off x="787" y="1418"/>
              <a:ext cx="75" cy="85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900" name="Rectangle 165"/>
            <p:cNvSpPr>
              <a:spLocks noChangeArrowheads="1"/>
            </p:cNvSpPr>
            <p:nvPr/>
          </p:nvSpPr>
          <p:spPr bwMode="auto">
            <a:xfrm>
              <a:off x="862" y="1418"/>
              <a:ext cx="76" cy="85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901" name="Rectangle 166"/>
            <p:cNvSpPr>
              <a:spLocks noChangeArrowheads="1"/>
            </p:cNvSpPr>
            <p:nvPr/>
          </p:nvSpPr>
          <p:spPr bwMode="auto">
            <a:xfrm>
              <a:off x="938" y="1418"/>
              <a:ext cx="75" cy="85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902" name="Rectangle 167"/>
            <p:cNvSpPr>
              <a:spLocks noChangeArrowheads="1"/>
            </p:cNvSpPr>
            <p:nvPr/>
          </p:nvSpPr>
          <p:spPr bwMode="auto">
            <a:xfrm>
              <a:off x="1013" y="1418"/>
              <a:ext cx="76" cy="85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903" name="Rectangle 168"/>
            <p:cNvSpPr>
              <a:spLocks noChangeArrowheads="1"/>
            </p:cNvSpPr>
            <p:nvPr/>
          </p:nvSpPr>
          <p:spPr bwMode="auto">
            <a:xfrm>
              <a:off x="1089" y="1418"/>
              <a:ext cx="75" cy="85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904" name="Rectangle 169"/>
            <p:cNvSpPr>
              <a:spLocks noChangeArrowheads="1"/>
            </p:cNvSpPr>
            <p:nvPr/>
          </p:nvSpPr>
          <p:spPr bwMode="auto">
            <a:xfrm>
              <a:off x="1164" y="1418"/>
              <a:ext cx="76" cy="85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905" name="Rectangle 170"/>
            <p:cNvSpPr>
              <a:spLocks noChangeArrowheads="1"/>
            </p:cNvSpPr>
            <p:nvPr/>
          </p:nvSpPr>
          <p:spPr bwMode="auto">
            <a:xfrm>
              <a:off x="1240" y="1418"/>
              <a:ext cx="75" cy="85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906" name="Rectangle 171"/>
            <p:cNvSpPr>
              <a:spLocks noChangeArrowheads="1"/>
            </p:cNvSpPr>
            <p:nvPr/>
          </p:nvSpPr>
          <p:spPr bwMode="auto">
            <a:xfrm>
              <a:off x="1315" y="1418"/>
              <a:ext cx="74" cy="85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907" name="Rectangle 172"/>
            <p:cNvSpPr>
              <a:spLocks noChangeArrowheads="1"/>
            </p:cNvSpPr>
            <p:nvPr/>
          </p:nvSpPr>
          <p:spPr bwMode="auto">
            <a:xfrm>
              <a:off x="1389" y="1418"/>
              <a:ext cx="75" cy="85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908" name="Rectangle 173"/>
            <p:cNvSpPr>
              <a:spLocks noChangeArrowheads="1"/>
            </p:cNvSpPr>
            <p:nvPr/>
          </p:nvSpPr>
          <p:spPr bwMode="auto">
            <a:xfrm>
              <a:off x="1464" y="1418"/>
              <a:ext cx="76" cy="85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909" name="Rectangle 174"/>
            <p:cNvSpPr>
              <a:spLocks noChangeArrowheads="1"/>
            </p:cNvSpPr>
            <p:nvPr/>
          </p:nvSpPr>
          <p:spPr bwMode="auto">
            <a:xfrm>
              <a:off x="1540" y="1418"/>
              <a:ext cx="75" cy="85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910" name="Rectangle 175"/>
            <p:cNvSpPr>
              <a:spLocks noChangeArrowheads="1"/>
            </p:cNvSpPr>
            <p:nvPr/>
          </p:nvSpPr>
          <p:spPr bwMode="auto">
            <a:xfrm>
              <a:off x="1615" y="1418"/>
              <a:ext cx="76" cy="85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911" name="Rectangle 176"/>
            <p:cNvSpPr>
              <a:spLocks noChangeArrowheads="1"/>
            </p:cNvSpPr>
            <p:nvPr/>
          </p:nvSpPr>
          <p:spPr bwMode="auto">
            <a:xfrm>
              <a:off x="1691" y="1418"/>
              <a:ext cx="75" cy="85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912" name="Rectangle 177"/>
            <p:cNvSpPr>
              <a:spLocks noChangeArrowheads="1"/>
            </p:cNvSpPr>
            <p:nvPr/>
          </p:nvSpPr>
          <p:spPr bwMode="auto">
            <a:xfrm>
              <a:off x="487" y="1503"/>
              <a:ext cx="75" cy="82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913" name="Rectangle 178"/>
            <p:cNvSpPr>
              <a:spLocks noChangeArrowheads="1"/>
            </p:cNvSpPr>
            <p:nvPr/>
          </p:nvSpPr>
          <p:spPr bwMode="auto">
            <a:xfrm>
              <a:off x="562" y="1503"/>
              <a:ext cx="74" cy="82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914" name="Rectangle 179"/>
            <p:cNvSpPr>
              <a:spLocks noChangeArrowheads="1"/>
            </p:cNvSpPr>
            <p:nvPr/>
          </p:nvSpPr>
          <p:spPr bwMode="auto">
            <a:xfrm>
              <a:off x="636" y="1503"/>
              <a:ext cx="75" cy="82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915" name="Rectangle 180"/>
            <p:cNvSpPr>
              <a:spLocks noChangeArrowheads="1"/>
            </p:cNvSpPr>
            <p:nvPr/>
          </p:nvSpPr>
          <p:spPr bwMode="auto">
            <a:xfrm>
              <a:off x="711" y="1503"/>
              <a:ext cx="76" cy="82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916" name="Rectangle 181"/>
            <p:cNvSpPr>
              <a:spLocks noChangeArrowheads="1"/>
            </p:cNvSpPr>
            <p:nvPr/>
          </p:nvSpPr>
          <p:spPr bwMode="auto">
            <a:xfrm>
              <a:off x="787" y="1503"/>
              <a:ext cx="75" cy="82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917" name="Rectangle 182"/>
            <p:cNvSpPr>
              <a:spLocks noChangeArrowheads="1"/>
            </p:cNvSpPr>
            <p:nvPr/>
          </p:nvSpPr>
          <p:spPr bwMode="auto">
            <a:xfrm>
              <a:off x="862" y="1503"/>
              <a:ext cx="76" cy="82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918" name="Rectangle 183"/>
            <p:cNvSpPr>
              <a:spLocks noChangeArrowheads="1"/>
            </p:cNvSpPr>
            <p:nvPr/>
          </p:nvSpPr>
          <p:spPr bwMode="auto">
            <a:xfrm>
              <a:off x="938" y="1503"/>
              <a:ext cx="75" cy="82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919" name="Rectangle 184"/>
            <p:cNvSpPr>
              <a:spLocks noChangeArrowheads="1"/>
            </p:cNvSpPr>
            <p:nvPr/>
          </p:nvSpPr>
          <p:spPr bwMode="auto">
            <a:xfrm>
              <a:off x="1013" y="1503"/>
              <a:ext cx="76" cy="82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920" name="Rectangle 185"/>
            <p:cNvSpPr>
              <a:spLocks noChangeArrowheads="1"/>
            </p:cNvSpPr>
            <p:nvPr/>
          </p:nvSpPr>
          <p:spPr bwMode="auto">
            <a:xfrm>
              <a:off x="1089" y="1503"/>
              <a:ext cx="75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921" name="Rectangle 186"/>
            <p:cNvSpPr>
              <a:spLocks noChangeArrowheads="1"/>
            </p:cNvSpPr>
            <p:nvPr/>
          </p:nvSpPr>
          <p:spPr bwMode="auto">
            <a:xfrm>
              <a:off x="1164" y="1503"/>
              <a:ext cx="76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922" name="Rectangle 187"/>
            <p:cNvSpPr>
              <a:spLocks noChangeArrowheads="1"/>
            </p:cNvSpPr>
            <p:nvPr/>
          </p:nvSpPr>
          <p:spPr bwMode="auto">
            <a:xfrm>
              <a:off x="1240" y="1503"/>
              <a:ext cx="75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923" name="Rectangle 188"/>
            <p:cNvSpPr>
              <a:spLocks noChangeArrowheads="1"/>
            </p:cNvSpPr>
            <p:nvPr/>
          </p:nvSpPr>
          <p:spPr bwMode="auto">
            <a:xfrm>
              <a:off x="1315" y="1503"/>
              <a:ext cx="74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924" name="Rectangle 189"/>
            <p:cNvSpPr>
              <a:spLocks noChangeArrowheads="1"/>
            </p:cNvSpPr>
            <p:nvPr/>
          </p:nvSpPr>
          <p:spPr bwMode="auto">
            <a:xfrm>
              <a:off x="1389" y="1503"/>
              <a:ext cx="75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925" name="Rectangle 190"/>
            <p:cNvSpPr>
              <a:spLocks noChangeArrowheads="1"/>
            </p:cNvSpPr>
            <p:nvPr/>
          </p:nvSpPr>
          <p:spPr bwMode="auto">
            <a:xfrm>
              <a:off x="1464" y="1503"/>
              <a:ext cx="76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926" name="Rectangle 191"/>
            <p:cNvSpPr>
              <a:spLocks noChangeArrowheads="1"/>
            </p:cNvSpPr>
            <p:nvPr/>
          </p:nvSpPr>
          <p:spPr bwMode="auto">
            <a:xfrm>
              <a:off x="1540" y="1503"/>
              <a:ext cx="75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927" name="Rectangle 192"/>
            <p:cNvSpPr>
              <a:spLocks noChangeArrowheads="1"/>
            </p:cNvSpPr>
            <p:nvPr/>
          </p:nvSpPr>
          <p:spPr bwMode="auto">
            <a:xfrm>
              <a:off x="1615" y="1503"/>
              <a:ext cx="76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928" name="Rectangle 193"/>
            <p:cNvSpPr>
              <a:spLocks noChangeArrowheads="1"/>
            </p:cNvSpPr>
            <p:nvPr/>
          </p:nvSpPr>
          <p:spPr bwMode="auto">
            <a:xfrm>
              <a:off x="1691" y="1503"/>
              <a:ext cx="75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929" name="Rectangle 194"/>
            <p:cNvSpPr>
              <a:spLocks noChangeArrowheads="1"/>
            </p:cNvSpPr>
            <p:nvPr/>
          </p:nvSpPr>
          <p:spPr bwMode="auto">
            <a:xfrm>
              <a:off x="487" y="1585"/>
              <a:ext cx="75" cy="84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930" name="Rectangle 195"/>
            <p:cNvSpPr>
              <a:spLocks noChangeArrowheads="1"/>
            </p:cNvSpPr>
            <p:nvPr/>
          </p:nvSpPr>
          <p:spPr bwMode="auto">
            <a:xfrm>
              <a:off x="562" y="1585"/>
              <a:ext cx="74" cy="84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931" name="Rectangle 196"/>
            <p:cNvSpPr>
              <a:spLocks noChangeArrowheads="1"/>
            </p:cNvSpPr>
            <p:nvPr/>
          </p:nvSpPr>
          <p:spPr bwMode="auto">
            <a:xfrm>
              <a:off x="636" y="1585"/>
              <a:ext cx="75" cy="84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932" name="Rectangle 197"/>
            <p:cNvSpPr>
              <a:spLocks noChangeArrowheads="1"/>
            </p:cNvSpPr>
            <p:nvPr/>
          </p:nvSpPr>
          <p:spPr bwMode="auto">
            <a:xfrm>
              <a:off x="711" y="1585"/>
              <a:ext cx="76" cy="84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933" name="Rectangle 198"/>
            <p:cNvSpPr>
              <a:spLocks noChangeArrowheads="1"/>
            </p:cNvSpPr>
            <p:nvPr/>
          </p:nvSpPr>
          <p:spPr bwMode="auto">
            <a:xfrm>
              <a:off x="787" y="1585"/>
              <a:ext cx="75" cy="84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934" name="Rectangle 199"/>
            <p:cNvSpPr>
              <a:spLocks noChangeArrowheads="1"/>
            </p:cNvSpPr>
            <p:nvPr/>
          </p:nvSpPr>
          <p:spPr bwMode="auto">
            <a:xfrm>
              <a:off x="862" y="1585"/>
              <a:ext cx="76" cy="84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935" name="Rectangle 200"/>
            <p:cNvSpPr>
              <a:spLocks noChangeArrowheads="1"/>
            </p:cNvSpPr>
            <p:nvPr/>
          </p:nvSpPr>
          <p:spPr bwMode="auto">
            <a:xfrm>
              <a:off x="938" y="1585"/>
              <a:ext cx="75" cy="84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936" name="Rectangle 201"/>
            <p:cNvSpPr>
              <a:spLocks noChangeArrowheads="1"/>
            </p:cNvSpPr>
            <p:nvPr/>
          </p:nvSpPr>
          <p:spPr bwMode="auto">
            <a:xfrm>
              <a:off x="1013" y="1585"/>
              <a:ext cx="76" cy="84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937" name="Rectangle 202"/>
            <p:cNvSpPr>
              <a:spLocks noChangeArrowheads="1"/>
            </p:cNvSpPr>
            <p:nvPr/>
          </p:nvSpPr>
          <p:spPr bwMode="auto">
            <a:xfrm>
              <a:off x="1089" y="1585"/>
              <a:ext cx="75" cy="84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938" name="Rectangle 203"/>
            <p:cNvSpPr>
              <a:spLocks noChangeArrowheads="1"/>
            </p:cNvSpPr>
            <p:nvPr/>
          </p:nvSpPr>
          <p:spPr bwMode="auto">
            <a:xfrm>
              <a:off x="1164" y="1585"/>
              <a:ext cx="76" cy="84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939" name="Rectangle 204"/>
            <p:cNvSpPr>
              <a:spLocks noChangeArrowheads="1"/>
            </p:cNvSpPr>
            <p:nvPr/>
          </p:nvSpPr>
          <p:spPr bwMode="auto">
            <a:xfrm>
              <a:off x="1240" y="1585"/>
              <a:ext cx="75" cy="84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940" name="Rectangle 205"/>
            <p:cNvSpPr>
              <a:spLocks noChangeArrowheads="1"/>
            </p:cNvSpPr>
            <p:nvPr/>
          </p:nvSpPr>
          <p:spPr bwMode="auto">
            <a:xfrm>
              <a:off x="1315" y="1585"/>
              <a:ext cx="74" cy="84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941" name="Rectangle 206"/>
            <p:cNvSpPr>
              <a:spLocks noChangeArrowheads="1"/>
            </p:cNvSpPr>
            <p:nvPr/>
          </p:nvSpPr>
          <p:spPr bwMode="auto">
            <a:xfrm>
              <a:off x="1389" y="1585"/>
              <a:ext cx="75" cy="84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942" name="Rectangle 207"/>
            <p:cNvSpPr>
              <a:spLocks noChangeArrowheads="1"/>
            </p:cNvSpPr>
            <p:nvPr/>
          </p:nvSpPr>
          <p:spPr bwMode="auto">
            <a:xfrm>
              <a:off x="1464" y="1585"/>
              <a:ext cx="76" cy="84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943" name="Rectangle 208"/>
            <p:cNvSpPr>
              <a:spLocks noChangeArrowheads="1"/>
            </p:cNvSpPr>
            <p:nvPr/>
          </p:nvSpPr>
          <p:spPr bwMode="auto">
            <a:xfrm>
              <a:off x="1540" y="1585"/>
              <a:ext cx="75" cy="84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944" name="Rectangle 209"/>
            <p:cNvSpPr>
              <a:spLocks noChangeArrowheads="1"/>
            </p:cNvSpPr>
            <p:nvPr/>
          </p:nvSpPr>
          <p:spPr bwMode="auto">
            <a:xfrm>
              <a:off x="1615" y="1585"/>
              <a:ext cx="76" cy="84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945" name="Rectangle 210"/>
            <p:cNvSpPr>
              <a:spLocks noChangeArrowheads="1"/>
            </p:cNvSpPr>
            <p:nvPr/>
          </p:nvSpPr>
          <p:spPr bwMode="auto">
            <a:xfrm>
              <a:off x="1691" y="1585"/>
              <a:ext cx="75" cy="84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946" name="Rectangle 211"/>
            <p:cNvSpPr>
              <a:spLocks noChangeArrowheads="1"/>
            </p:cNvSpPr>
            <p:nvPr/>
          </p:nvSpPr>
          <p:spPr bwMode="auto">
            <a:xfrm>
              <a:off x="487" y="1669"/>
              <a:ext cx="75" cy="82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947" name="Rectangle 212"/>
            <p:cNvSpPr>
              <a:spLocks noChangeArrowheads="1"/>
            </p:cNvSpPr>
            <p:nvPr/>
          </p:nvSpPr>
          <p:spPr bwMode="auto">
            <a:xfrm>
              <a:off x="562" y="1669"/>
              <a:ext cx="74" cy="82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948" name="Rectangle 213"/>
            <p:cNvSpPr>
              <a:spLocks noChangeArrowheads="1"/>
            </p:cNvSpPr>
            <p:nvPr/>
          </p:nvSpPr>
          <p:spPr bwMode="auto">
            <a:xfrm>
              <a:off x="636" y="1669"/>
              <a:ext cx="75" cy="82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949" name="Rectangle 214"/>
            <p:cNvSpPr>
              <a:spLocks noChangeArrowheads="1"/>
            </p:cNvSpPr>
            <p:nvPr/>
          </p:nvSpPr>
          <p:spPr bwMode="auto">
            <a:xfrm>
              <a:off x="711" y="1669"/>
              <a:ext cx="76" cy="82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950" name="Rectangle 215"/>
            <p:cNvSpPr>
              <a:spLocks noChangeArrowheads="1"/>
            </p:cNvSpPr>
            <p:nvPr/>
          </p:nvSpPr>
          <p:spPr bwMode="auto">
            <a:xfrm>
              <a:off x="787" y="1669"/>
              <a:ext cx="75" cy="82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951" name="Rectangle 216"/>
            <p:cNvSpPr>
              <a:spLocks noChangeArrowheads="1"/>
            </p:cNvSpPr>
            <p:nvPr/>
          </p:nvSpPr>
          <p:spPr bwMode="auto">
            <a:xfrm>
              <a:off x="862" y="1669"/>
              <a:ext cx="76" cy="82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952" name="Rectangle 217"/>
            <p:cNvSpPr>
              <a:spLocks noChangeArrowheads="1"/>
            </p:cNvSpPr>
            <p:nvPr/>
          </p:nvSpPr>
          <p:spPr bwMode="auto">
            <a:xfrm>
              <a:off x="938" y="1669"/>
              <a:ext cx="75" cy="82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953" name="Rectangle 218"/>
            <p:cNvSpPr>
              <a:spLocks noChangeArrowheads="1"/>
            </p:cNvSpPr>
            <p:nvPr/>
          </p:nvSpPr>
          <p:spPr bwMode="auto">
            <a:xfrm>
              <a:off x="1013" y="1669"/>
              <a:ext cx="76" cy="82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954" name="Rectangle 219"/>
            <p:cNvSpPr>
              <a:spLocks noChangeArrowheads="1"/>
            </p:cNvSpPr>
            <p:nvPr/>
          </p:nvSpPr>
          <p:spPr bwMode="auto">
            <a:xfrm>
              <a:off x="1089" y="1669"/>
              <a:ext cx="75" cy="82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955" name="Rectangle 220"/>
            <p:cNvSpPr>
              <a:spLocks noChangeArrowheads="1"/>
            </p:cNvSpPr>
            <p:nvPr/>
          </p:nvSpPr>
          <p:spPr bwMode="auto">
            <a:xfrm>
              <a:off x="1164" y="1669"/>
              <a:ext cx="76" cy="82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956" name="Rectangle 221"/>
            <p:cNvSpPr>
              <a:spLocks noChangeArrowheads="1"/>
            </p:cNvSpPr>
            <p:nvPr/>
          </p:nvSpPr>
          <p:spPr bwMode="auto">
            <a:xfrm>
              <a:off x="1240" y="1669"/>
              <a:ext cx="75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957" name="Rectangle 222"/>
            <p:cNvSpPr>
              <a:spLocks noChangeArrowheads="1"/>
            </p:cNvSpPr>
            <p:nvPr/>
          </p:nvSpPr>
          <p:spPr bwMode="auto">
            <a:xfrm>
              <a:off x="1315" y="1669"/>
              <a:ext cx="74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958" name="Rectangle 223"/>
            <p:cNvSpPr>
              <a:spLocks noChangeArrowheads="1"/>
            </p:cNvSpPr>
            <p:nvPr/>
          </p:nvSpPr>
          <p:spPr bwMode="auto">
            <a:xfrm>
              <a:off x="1389" y="1669"/>
              <a:ext cx="75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959" name="Rectangle 224"/>
            <p:cNvSpPr>
              <a:spLocks noChangeArrowheads="1"/>
            </p:cNvSpPr>
            <p:nvPr/>
          </p:nvSpPr>
          <p:spPr bwMode="auto">
            <a:xfrm>
              <a:off x="1464" y="1669"/>
              <a:ext cx="76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960" name="Rectangle 225"/>
            <p:cNvSpPr>
              <a:spLocks noChangeArrowheads="1"/>
            </p:cNvSpPr>
            <p:nvPr/>
          </p:nvSpPr>
          <p:spPr bwMode="auto">
            <a:xfrm>
              <a:off x="1540" y="1669"/>
              <a:ext cx="75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961" name="Rectangle 226"/>
            <p:cNvSpPr>
              <a:spLocks noChangeArrowheads="1"/>
            </p:cNvSpPr>
            <p:nvPr/>
          </p:nvSpPr>
          <p:spPr bwMode="auto">
            <a:xfrm>
              <a:off x="1615" y="1669"/>
              <a:ext cx="76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962" name="Rectangle 227"/>
            <p:cNvSpPr>
              <a:spLocks noChangeArrowheads="1"/>
            </p:cNvSpPr>
            <p:nvPr/>
          </p:nvSpPr>
          <p:spPr bwMode="auto">
            <a:xfrm>
              <a:off x="1691" y="1669"/>
              <a:ext cx="75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963" name="Rectangle 228"/>
            <p:cNvSpPr>
              <a:spLocks noChangeArrowheads="1"/>
            </p:cNvSpPr>
            <p:nvPr/>
          </p:nvSpPr>
          <p:spPr bwMode="auto">
            <a:xfrm>
              <a:off x="487" y="1751"/>
              <a:ext cx="75" cy="82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964" name="Rectangle 229"/>
            <p:cNvSpPr>
              <a:spLocks noChangeArrowheads="1"/>
            </p:cNvSpPr>
            <p:nvPr/>
          </p:nvSpPr>
          <p:spPr bwMode="auto">
            <a:xfrm>
              <a:off x="562" y="1751"/>
              <a:ext cx="74" cy="82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965" name="Rectangle 230"/>
            <p:cNvSpPr>
              <a:spLocks noChangeArrowheads="1"/>
            </p:cNvSpPr>
            <p:nvPr/>
          </p:nvSpPr>
          <p:spPr bwMode="auto">
            <a:xfrm>
              <a:off x="636" y="1751"/>
              <a:ext cx="75" cy="82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966" name="Rectangle 231"/>
            <p:cNvSpPr>
              <a:spLocks noChangeArrowheads="1"/>
            </p:cNvSpPr>
            <p:nvPr/>
          </p:nvSpPr>
          <p:spPr bwMode="auto">
            <a:xfrm>
              <a:off x="711" y="1751"/>
              <a:ext cx="76" cy="82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967" name="Rectangle 232"/>
            <p:cNvSpPr>
              <a:spLocks noChangeArrowheads="1"/>
            </p:cNvSpPr>
            <p:nvPr/>
          </p:nvSpPr>
          <p:spPr bwMode="auto">
            <a:xfrm>
              <a:off x="787" y="1751"/>
              <a:ext cx="75" cy="82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968" name="Rectangle 233"/>
            <p:cNvSpPr>
              <a:spLocks noChangeArrowheads="1"/>
            </p:cNvSpPr>
            <p:nvPr/>
          </p:nvSpPr>
          <p:spPr bwMode="auto">
            <a:xfrm>
              <a:off x="862" y="1751"/>
              <a:ext cx="76" cy="82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969" name="Rectangle 234"/>
            <p:cNvSpPr>
              <a:spLocks noChangeArrowheads="1"/>
            </p:cNvSpPr>
            <p:nvPr/>
          </p:nvSpPr>
          <p:spPr bwMode="auto">
            <a:xfrm>
              <a:off x="938" y="1751"/>
              <a:ext cx="75" cy="82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970" name="Rectangle 235"/>
            <p:cNvSpPr>
              <a:spLocks noChangeArrowheads="1"/>
            </p:cNvSpPr>
            <p:nvPr/>
          </p:nvSpPr>
          <p:spPr bwMode="auto">
            <a:xfrm>
              <a:off x="1013" y="1751"/>
              <a:ext cx="76" cy="82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971" name="Rectangle 236"/>
            <p:cNvSpPr>
              <a:spLocks noChangeArrowheads="1"/>
            </p:cNvSpPr>
            <p:nvPr/>
          </p:nvSpPr>
          <p:spPr bwMode="auto">
            <a:xfrm>
              <a:off x="1089" y="1751"/>
              <a:ext cx="75" cy="82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972" name="Rectangle 237"/>
            <p:cNvSpPr>
              <a:spLocks noChangeArrowheads="1"/>
            </p:cNvSpPr>
            <p:nvPr/>
          </p:nvSpPr>
          <p:spPr bwMode="auto">
            <a:xfrm>
              <a:off x="1164" y="1751"/>
              <a:ext cx="76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973" name="Rectangle 238"/>
            <p:cNvSpPr>
              <a:spLocks noChangeArrowheads="1"/>
            </p:cNvSpPr>
            <p:nvPr/>
          </p:nvSpPr>
          <p:spPr bwMode="auto">
            <a:xfrm>
              <a:off x="1240" y="1751"/>
              <a:ext cx="75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974" name="Rectangle 239"/>
            <p:cNvSpPr>
              <a:spLocks noChangeArrowheads="1"/>
            </p:cNvSpPr>
            <p:nvPr/>
          </p:nvSpPr>
          <p:spPr bwMode="auto">
            <a:xfrm>
              <a:off x="1315" y="1751"/>
              <a:ext cx="74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975" name="Rectangle 240"/>
            <p:cNvSpPr>
              <a:spLocks noChangeArrowheads="1"/>
            </p:cNvSpPr>
            <p:nvPr/>
          </p:nvSpPr>
          <p:spPr bwMode="auto">
            <a:xfrm>
              <a:off x="1389" y="1751"/>
              <a:ext cx="75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976" name="Rectangle 241"/>
            <p:cNvSpPr>
              <a:spLocks noChangeArrowheads="1"/>
            </p:cNvSpPr>
            <p:nvPr/>
          </p:nvSpPr>
          <p:spPr bwMode="auto">
            <a:xfrm>
              <a:off x="1464" y="1751"/>
              <a:ext cx="76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977" name="Rectangle 242"/>
            <p:cNvSpPr>
              <a:spLocks noChangeArrowheads="1"/>
            </p:cNvSpPr>
            <p:nvPr/>
          </p:nvSpPr>
          <p:spPr bwMode="auto">
            <a:xfrm>
              <a:off x="1540" y="1751"/>
              <a:ext cx="75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978" name="Rectangle 243"/>
            <p:cNvSpPr>
              <a:spLocks noChangeArrowheads="1"/>
            </p:cNvSpPr>
            <p:nvPr/>
          </p:nvSpPr>
          <p:spPr bwMode="auto">
            <a:xfrm>
              <a:off x="1615" y="1751"/>
              <a:ext cx="76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979" name="Rectangle 244"/>
            <p:cNvSpPr>
              <a:spLocks noChangeArrowheads="1"/>
            </p:cNvSpPr>
            <p:nvPr/>
          </p:nvSpPr>
          <p:spPr bwMode="auto">
            <a:xfrm>
              <a:off x="1691" y="1751"/>
              <a:ext cx="75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980" name="Rectangle 245"/>
            <p:cNvSpPr>
              <a:spLocks noChangeArrowheads="1"/>
            </p:cNvSpPr>
            <p:nvPr/>
          </p:nvSpPr>
          <p:spPr bwMode="auto">
            <a:xfrm>
              <a:off x="487" y="1833"/>
              <a:ext cx="75" cy="85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981" name="Rectangle 246"/>
            <p:cNvSpPr>
              <a:spLocks noChangeArrowheads="1"/>
            </p:cNvSpPr>
            <p:nvPr/>
          </p:nvSpPr>
          <p:spPr bwMode="auto">
            <a:xfrm>
              <a:off x="562" y="1833"/>
              <a:ext cx="74" cy="85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982" name="Rectangle 247"/>
            <p:cNvSpPr>
              <a:spLocks noChangeArrowheads="1"/>
            </p:cNvSpPr>
            <p:nvPr/>
          </p:nvSpPr>
          <p:spPr bwMode="auto">
            <a:xfrm>
              <a:off x="636" y="1833"/>
              <a:ext cx="75" cy="85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983" name="Rectangle 248"/>
            <p:cNvSpPr>
              <a:spLocks noChangeArrowheads="1"/>
            </p:cNvSpPr>
            <p:nvPr/>
          </p:nvSpPr>
          <p:spPr bwMode="auto">
            <a:xfrm>
              <a:off x="711" y="1833"/>
              <a:ext cx="76" cy="85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984" name="Rectangle 249"/>
            <p:cNvSpPr>
              <a:spLocks noChangeArrowheads="1"/>
            </p:cNvSpPr>
            <p:nvPr/>
          </p:nvSpPr>
          <p:spPr bwMode="auto">
            <a:xfrm>
              <a:off x="787" y="1833"/>
              <a:ext cx="75" cy="85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985" name="Rectangle 250"/>
            <p:cNvSpPr>
              <a:spLocks noChangeArrowheads="1"/>
            </p:cNvSpPr>
            <p:nvPr/>
          </p:nvSpPr>
          <p:spPr bwMode="auto">
            <a:xfrm>
              <a:off x="862" y="1833"/>
              <a:ext cx="76" cy="85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986" name="Rectangle 251"/>
            <p:cNvSpPr>
              <a:spLocks noChangeArrowheads="1"/>
            </p:cNvSpPr>
            <p:nvPr/>
          </p:nvSpPr>
          <p:spPr bwMode="auto">
            <a:xfrm>
              <a:off x="938" y="1833"/>
              <a:ext cx="75" cy="85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987" name="Rectangle 252"/>
            <p:cNvSpPr>
              <a:spLocks noChangeArrowheads="1"/>
            </p:cNvSpPr>
            <p:nvPr/>
          </p:nvSpPr>
          <p:spPr bwMode="auto">
            <a:xfrm>
              <a:off x="1013" y="1833"/>
              <a:ext cx="76" cy="85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988" name="Rectangle 253"/>
            <p:cNvSpPr>
              <a:spLocks noChangeArrowheads="1"/>
            </p:cNvSpPr>
            <p:nvPr/>
          </p:nvSpPr>
          <p:spPr bwMode="auto">
            <a:xfrm>
              <a:off x="1089" y="1833"/>
              <a:ext cx="75" cy="85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989" name="Rectangle 254"/>
            <p:cNvSpPr>
              <a:spLocks noChangeArrowheads="1"/>
            </p:cNvSpPr>
            <p:nvPr/>
          </p:nvSpPr>
          <p:spPr bwMode="auto">
            <a:xfrm>
              <a:off x="1164" y="1833"/>
              <a:ext cx="76" cy="85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990" name="Rectangle 255"/>
            <p:cNvSpPr>
              <a:spLocks noChangeArrowheads="1"/>
            </p:cNvSpPr>
            <p:nvPr/>
          </p:nvSpPr>
          <p:spPr bwMode="auto">
            <a:xfrm>
              <a:off x="1240" y="1833"/>
              <a:ext cx="75" cy="85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991" name="Rectangle 256"/>
            <p:cNvSpPr>
              <a:spLocks noChangeArrowheads="1"/>
            </p:cNvSpPr>
            <p:nvPr/>
          </p:nvSpPr>
          <p:spPr bwMode="auto">
            <a:xfrm>
              <a:off x="1315" y="1833"/>
              <a:ext cx="74" cy="85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992" name="Rectangle 257"/>
            <p:cNvSpPr>
              <a:spLocks noChangeArrowheads="1"/>
            </p:cNvSpPr>
            <p:nvPr/>
          </p:nvSpPr>
          <p:spPr bwMode="auto">
            <a:xfrm>
              <a:off x="1389" y="1833"/>
              <a:ext cx="75" cy="85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993" name="Rectangle 258"/>
            <p:cNvSpPr>
              <a:spLocks noChangeArrowheads="1"/>
            </p:cNvSpPr>
            <p:nvPr/>
          </p:nvSpPr>
          <p:spPr bwMode="auto">
            <a:xfrm>
              <a:off x="1464" y="1833"/>
              <a:ext cx="76" cy="85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994" name="Rectangle 259"/>
            <p:cNvSpPr>
              <a:spLocks noChangeArrowheads="1"/>
            </p:cNvSpPr>
            <p:nvPr/>
          </p:nvSpPr>
          <p:spPr bwMode="auto">
            <a:xfrm>
              <a:off x="1540" y="1833"/>
              <a:ext cx="75" cy="85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995" name="Rectangle 260"/>
            <p:cNvSpPr>
              <a:spLocks noChangeArrowheads="1"/>
            </p:cNvSpPr>
            <p:nvPr/>
          </p:nvSpPr>
          <p:spPr bwMode="auto">
            <a:xfrm>
              <a:off x="1615" y="1833"/>
              <a:ext cx="76" cy="85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996" name="Rectangle 261"/>
            <p:cNvSpPr>
              <a:spLocks noChangeArrowheads="1"/>
            </p:cNvSpPr>
            <p:nvPr/>
          </p:nvSpPr>
          <p:spPr bwMode="auto">
            <a:xfrm>
              <a:off x="1691" y="1833"/>
              <a:ext cx="75" cy="85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997" name="Rectangle 262"/>
            <p:cNvSpPr>
              <a:spLocks noChangeArrowheads="1"/>
            </p:cNvSpPr>
            <p:nvPr/>
          </p:nvSpPr>
          <p:spPr bwMode="auto">
            <a:xfrm>
              <a:off x="487" y="1918"/>
              <a:ext cx="75" cy="82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998" name="Rectangle 263"/>
            <p:cNvSpPr>
              <a:spLocks noChangeArrowheads="1"/>
            </p:cNvSpPr>
            <p:nvPr/>
          </p:nvSpPr>
          <p:spPr bwMode="auto">
            <a:xfrm>
              <a:off x="562" y="1918"/>
              <a:ext cx="74" cy="82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999" name="Rectangle 264"/>
            <p:cNvSpPr>
              <a:spLocks noChangeArrowheads="1"/>
            </p:cNvSpPr>
            <p:nvPr/>
          </p:nvSpPr>
          <p:spPr bwMode="auto">
            <a:xfrm>
              <a:off x="636" y="1918"/>
              <a:ext cx="75" cy="82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000" name="Rectangle 265"/>
            <p:cNvSpPr>
              <a:spLocks noChangeArrowheads="1"/>
            </p:cNvSpPr>
            <p:nvPr/>
          </p:nvSpPr>
          <p:spPr bwMode="auto">
            <a:xfrm>
              <a:off x="711" y="1918"/>
              <a:ext cx="76" cy="82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001" name="Rectangle 266"/>
            <p:cNvSpPr>
              <a:spLocks noChangeArrowheads="1"/>
            </p:cNvSpPr>
            <p:nvPr/>
          </p:nvSpPr>
          <p:spPr bwMode="auto">
            <a:xfrm>
              <a:off x="787" y="1918"/>
              <a:ext cx="75" cy="82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002" name="Rectangle 267"/>
            <p:cNvSpPr>
              <a:spLocks noChangeArrowheads="1"/>
            </p:cNvSpPr>
            <p:nvPr/>
          </p:nvSpPr>
          <p:spPr bwMode="auto">
            <a:xfrm>
              <a:off x="862" y="1918"/>
              <a:ext cx="76" cy="82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003" name="Rectangle 268"/>
            <p:cNvSpPr>
              <a:spLocks noChangeArrowheads="1"/>
            </p:cNvSpPr>
            <p:nvPr/>
          </p:nvSpPr>
          <p:spPr bwMode="auto">
            <a:xfrm>
              <a:off x="938" y="1918"/>
              <a:ext cx="75" cy="82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004" name="Rectangle 269"/>
            <p:cNvSpPr>
              <a:spLocks noChangeArrowheads="1"/>
            </p:cNvSpPr>
            <p:nvPr/>
          </p:nvSpPr>
          <p:spPr bwMode="auto">
            <a:xfrm>
              <a:off x="1013" y="1918"/>
              <a:ext cx="76" cy="82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005" name="Rectangle 270"/>
            <p:cNvSpPr>
              <a:spLocks noChangeArrowheads="1"/>
            </p:cNvSpPr>
            <p:nvPr/>
          </p:nvSpPr>
          <p:spPr bwMode="auto">
            <a:xfrm>
              <a:off x="1089" y="1918"/>
              <a:ext cx="75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006" name="Rectangle 271"/>
            <p:cNvSpPr>
              <a:spLocks noChangeArrowheads="1"/>
            </p:cNvSpPr>
            <p:nvPr/>
          </p:nvSpPr>
          <p:spPr bwMode="auto">
            <a:xfrm>
              <a:off x="1164" y="1918"/>
              <a:ext cx="76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007" name="Rectangle 272"/>
            <p:cNvSpPr>
              <a:spLocks noChangeArrowheads="1"/>
            </p:cNvSpPr>
            <p:nvPr/>
          </p:nvSpPr>
          <p:spPr bwMode="auto">
            <a:xfrm>
              <a:off x="1240" y="1918"/>
              <a:ext cx="75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008" name="Rectangle 273"/>
            <p:cNvSpPr>
              <a:spLocks noChangeArrowheads="1"/>
            </p:cNvSpPr>
            <p:nvPr/>
          </p:nvSpPr>
          <p:spPr bwMode="auto">
            <a:xfrm>
              <a:off x="1315" y="1918"/>
              <a:ext cx="74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009" name="Rectangle 274"/>
            <p:cNvSpPr>
              <a:spLocks noChangeArrowheads="1"/>
            </p:cNvSpPr>
            <p:nvPr/>
          </p:nvSpPr>
          <p:spPr bwMode="auto">
            <a:xfrm>
              <a:off x="1389" y="1918"/>
              <a:ext cx="75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010" name="Rectangle 275"/>
            <p:cNvSpPr>
              <a:spLocks noChangeArrowheads="1"/>
            </p:cNvSpPr>
            <p:nvPr/>
          </p:nvSpPr>
          <p:spPr bwMode="auto">
            <a:xfrm>
              <a:off x="1464" y="1918"/>
              <a:ext cx="76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011" name="Rectangle 276"/>
            <p:cNvSpPr>
              <a:spLocks noChangeArrowheads="1"/>
            </p:cNvSpPr>
            <p:nvPr/>
          </p:nvSpPr>
          <p:spPr bwMode="auto">
            <a:xfrm>
              <a:off x="1540" y="1918"/>
              <a:ext cx="75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012" name="Rectangle 277"/>
            <p:cNvSpPr>
              <a:spLocks noChangeArrowheads="1"/>
            </p:cNvSpPr>
            <p:nvPr/>
          </p:nvSpPr>
          <p:spPr bwMode="auto">
            <a:xfrm>
              <a:off x="1615" y="1918"/>
              <a:ext cx="76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013" name="Rectangle 278"/>
            <p:cNvSpPr>
              <a:spLocks noChangeArrowheads="1"/>
            </p:cNvSpPr>
            <p:nvPr/>
          </p:nvSpPr>
          <p:spPr bwMode="auto">
            <a:xfrm>
              <a:off x="1691" y="1918"/>
              <a:ext cx="75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0726" name="Text Box 279"/>
          <p:cNvSpPr txBox="1">
            <a:spLocks noChangeArrowheads="1"/>
          </p:cNvSpPr>
          <p:nvPr/>
        </p:nvSpPr>
        <p:spPr bwMode="auto">
          <a:xfrm>
            <a:off x="2190967" y="3587750"/>
            <a:ext cx="1477962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lang="en-US">
                <a:latin typeface="Lucida Sans Unicode" pitchFamily="34" charset="0"/>
              </a:rPr>
              <a:t>Landscape</a:t>
            </a:r>
          </a:p>
        </p:txBody>
      </p:sp>
      <p:grpSp>
        <p:nvGrpSpPr>
          <p:cNvPr id="30727" name="Group 280"/>
          <p:cNvGrpSpPr>
            <a:grpSpLocks/>
          </p:cNvGrpSpPr>
          <p:nvPr/>
        </p:nvGrpSpPr>
        <p:grpSpPr bwMode="auto">
          <a:xfrm>
            <a:off x="4813517" y="4160838"/>
            <a:ext cx="1090612" cy="695325"/>
            <a:chOff x="2050" y="1360"/>
            <a:chExt cx="687" cy="438"/>
          </a:xfrm>
        </p:grpSpPr>
        <p:sp>
          <p:nvSpPr>
            <p:cNvPr id="30738" name="AutoShape 281"/>
            <p:cNvSpPr>
              <a:spLocks noChangeArrowheads="1"/>
            </p:cNvSpPr>
            <p:nvPr/>
          </p:nvSpPr>
          <p:spPr bwMode="auto">
            <a:xfrm>
              <a:off x="2056" y="1610"/>
              <a:ext cx="681" cy="188"/>
            </a:xfrm>
            <a:prstGeom prst="parallelogram">
              <a:avLst>
                <a:gd name="adj" fmla="val 90559"/>
              </a:avLst>
            </a:prstGeom>
            <a:solidFill>
              <a:srgbClr val="FFFF99"/>
            </a:solidFill>
            <a:ln w="28575">
              <a:solidFill>
                <a:srgbClr val="FF3300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0739" name="AutoShape 282"/>
            <p:cNvSpPr>
              <a:spLocks noChangeArrowheads="1"/>
            </p:cNvSpPr>
            <p:nvPr/>
          </p:nvSpPr>
          <p:spPr bwMode="auto">
            <a:xfrm>
              <a:off x="2050" y="1473"/>
              <a:ext cx="681" cy="188"/>
            </a:xfrm>
            <a:prstGeom prst="parallelogram">
              <a:avLst>
                <a:gd name="adj" fmla="val 90559"/>
              </a:avLst>
            </a:prstGeom>
            <a:solidFill>
              <a:srgbClr val="FFFF99"/>
            </a:solidFill>
            <a:ln w="28575">
              <a:solidFill>
                <a:srgbClr val="FF3300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0740" name="AutoShape 283"/>
            <p:cNvSpPr>
              <a:spLocks noChangeArrowheads="1"/>
            </p:cNvSpPr>
            <p:nvPr/>
          </p:nvSpPr>
          <p:spPr bwMode="auto">
            <a:xfrm>
              <a:off x="2050" y="1360"/>
              <a:ext cx="681" cy="188"/>
            </a:xfrm>
            <a:prstGeom prst="parallelogram">
              <a:avLst>
                <a:gd name="adj" fmla="val 90559"/>
              </a:avLst>
            </a:prstGeom>
            <a:solidFill>
              <a:srgbClr val="FFFF99"/>
            </a:solidFill>
            <a:ln w="28575">
              <a:solidFill>
                <a:srgbClr val="FF3300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30728" name="Text Box 284"/>
          <p:cNvSpPr txBox="1">
            <a:spLocks noChangeArrowheads="1"/>
          </p:cNvSpPr>
          <p:nvPr/>
        </p:nvSpPr>
        <p:spPr bwMode="auto">
          <a:xfrm>
            <a:off x="5026242" y="3779838"/>
            <a:ext cx="703262" cy="36671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lang="en-US" sz="1800" b="1">
                <a:latin typeface="Lucida Sans Unicode" pitchFamily="34" charset="0"/>
              </a:rPr>
              <a:t>Sites</a:t>
            </a:r>
          </a:p>
        </p:txBody>
      </p:sp>
      <p:sp>
        <p:nvSpPr>
          <p:cNvPr id="30729" name="AutoShape 285"/>
          <p:cNvSpPr>
            <a:spLocks noChangeArrowheads="1"/>
          </p:cNvSpPr>
          <p:nvPr/>
        </p:nvSpPr>
        <p:spPr bwMode="auto">
          <a:xfrm>
            <a:off x="4105492" y="4293662"/>
            <a:ext cx="339725" cy="794802"/>
          </a:xfrm>
          <a:prstGeom prst="rightArrow">
            <a:avLst>
              <a:gd name="adj1" fmla="val 50000"/>
              <a:gd name="adj2" fmla="val 31845"/>
            </a:avLst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30730" name="AutoShape 286"/>
          <p:cNvSpPr>
            <a:spLocks noChangeArrowheads="1"/>
          </p:cNvSpPr>
          <p:nvPr/>
        </p:nvSpPr>
        <p:spPr bwMode="auto">
          <a:xfrm>
            <a:off x="4170579" y="5467350"/>
            <a:ext cx="519113" cy="458788"/>
          </a:xfrm>
          <a:prstGeom prst="rightArrow">
            <a:avLst>
              <a:gd name="adj1" fmla="val 50000"/>
              <a:gd name="adj2" fmla="val 28287"/>
            </a:avLst>
          </a:prstGeom>
          <a:solidFill>
            <a:srgbClr val="00CC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30731" name="Group 287"/>
          <p:cNvGrpSpPr>
            <a:grpSpLocks/>
          </p:cNvGrpSpPr>
          <p:nvPr/>
        </p:nvGrpSpPr>
        <p:grpSpPr bwMode="auto">
          <a:xfrm>
            <a:off x="4880192" y="5621338"/>
            <a:ext cx="1090612" cy="695325"/>
            <a:chOff x="2050" y="1360"/>
            <a:chExt cx="687" cy="438"/>
          </a:xfrm>
        </p:grpSpPr>
        <p:sp>
          <p:nvSpPr>
            <p:cNvPr id="30735" name="AutoShape 288"/>
            <p:cNvSpPr>
              <a:spLocks noChangeArrowheads="1"/>
            </p:cNvSpPr>
            <p:nvPr/>
          </p:nvSpPr>
          <p:spPr bwMode="auto">
            <a:xfrm>
              <a:off x="2056" y="1610"/>
              <a:ext cx="681" cy="188"/>
            </a:xfrm>
            <a:prstGeom prst="parallelogram">
              <a:avLst>
                <a:gd name="adj" fmla="val 90559"/>
              </a:avLst>
            </a:prstGeom>
            <a:solidFill>
              <a:srgbClr val="FFFF99"/>
            </a:solidFill>
            <a:ln w="28575">
              <a:solidFill>
                <a:srgbClr val="00CC00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0736" name="AutoShape 289"/>
            <p:cNvSpPr>
              <a:spLocks noChangeArrowheads="1"/>
            </p:cNvSpPr>
            <p:nvPr/>
          </p:nvSpPr>
          <p:spPr bwMode="auto">
            <a:xfrm>
              <a:off x="2050" y="1473"/>
              <a:ext cx="681" cy="188"/>
            </a:xfrm>
            <a:prstGeom prst="parallelogram">
              <a:avLst>
                <a:gd name="adj" fmla="val 90559"/>
              </a:avLst>
            </a:prstGeom>
            <a:solidFill>
              <a:srgbClr val="FFFF99"/>
            </a:solidFill>
            <a:ln w="28575">
              <a:solidFill>
                <a:srgbClr val="00CC00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0737" name="AutoShape 290"/>
            <p:cNvSpPr>
              <a:spLocks noChangeArrowheads="1"/>
            </p:cNvSpPr>
            <p:nvPr/>
          </p:nvSpPr>
          <p:spPr bwMode="auto">
            <a:xfrm>
              <a:off x="2050" y="1360"/>
              <a:ext cx="681" cy="188"/>
            </a:xfrm>
            <a:prstGeom prst="parallelogram">
              <a:avLst>
                <a:gd name="adj" fmla="val 90559"/>
              </a:avLst>
            </a:prstGeom>
            <a:solidFill>
              <a:srgbClr val="FFFF99"/>
            </a:solidFill>
            <a:ln w="28575">
              <a:solidFill>
                <a:srgbClr val="00CC00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30732" name="Text Box 291"/>
          <p:cNvSpPr txBox="1">
            <a:spLocks noChangeArrowheads="1"/>
          </p:cNvSpPr>
          <p:nvPr/>
        </p:nvSpPr>
        <p:spPr bwMode="auto">
          <a:xfrm>
            <a:off x="4778592" y="5219700"/>
            <a:ext cx="1395412" cy="36671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lang="en-US" sz="1800" b="1">
                <a:latin typeface="Lucida Sans Unicode" pitchFamily="34" charset="0"/>
              </a:rPr>
              <a:t>Ecoregions</a:t>
            </a:r>
          </a:p>
        </p:txBody>
      </p:sp>
      <p:sp>
        <p:nvSpPr>
          <p:cNvPr id="30733" name="Text Box 292"/>
          <p:cNvSpPr txBox="1">
            <a:spLocks noChangeArrowheads="1"/>
          </p:cNvSpPr>
          <p:nvPr/>
        </p:nvSpPr>
        <p:spPr bwMode="auto">
          <a:xfrm>
            <a:off x="6131142" y="5495925"/>
            <a:ext cx="2449512" cy="1069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230188" indent="-230188">
              <a:spcBef>
                <a:spcPct val="0"/>
              </a:spcBef>
            </a:pPr>
            <a:r>
              <a:rPr lang="en-US" sz="1600">
                <a:latin typeface="Lucida Sans Unicode" pitchFamily="34" charset="0"/>
              </a:rPr>
              <a:t>Establishment and ecosystem process rates can change through time</a:t>
            </a:r>
          </a:p>
        </p:txBody>
      </p:sp>
      <p:sp>
        <p:nvSpPr>
          <p:cNvPr id="30734" name="Text Box 293"/>
          <p:cNvSpPr txBox="1">
            <a:spLocks noChangeArrowheads="1"/>
          </p:cNvSpPr>
          <p:nvPr/>
        </p:nvSpPr>
        <p:spPr bwMode="auto">
          <a:xfrm>
            <a:off x="6131142" y="4151313"/>
            <a:ext cx="2449512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230188" indent="-230188">
              <a:spcBef>
                <a:spcPct val="0"/>
              </a:spcBef>
            </a:pPr>
            <a:r>
              <a:rPr lang="en-US" sz="1600">
                <a:latin typeface="Lucida Sans Unicode" pitchFamily="34" charset="0"/>
              </a:rPr>
              <a:t>Dynamic community composition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Rectangle 2"/>
          <p:cNvSpPr>
            <a:spLocks noGrp="1" noChangeArrowheads="1"/>
          </p:cNvSpPr>
          <p:nvPr>
            <p:ph type="title"/>
          </p:nvPr>
        </p:nvSpPr>
        <p:spPr>
          <a:xfrm>
            <a:off x="638175" y="346075"/>
            <a:ext cx="7772400" cy="661988"/>
          </a:xfrm>
        </p:spPr>
        <p:txBody>
          <a:bodyPr/>
          <a:lstStyle/>
          <a:p>
            <a:pPr eaLnBrk="1" hangingPunct="1">
              <a:defRPr/>
            </a:pPr>
            <a:r>
              <a:rPr lang="en-US" sz="2800" smtClean="0"/>
              <a:t>LANDIS-II Philosophy</a:t>
            </a:r>
          </a:p>
        </p:txBody>
      </p:sp>
      <p:sp>
        <p:nvSpPr>
          <p:cNvPr id="30723" name="Text Box 3"/>
          <p:cNvSpPr txBox="1">
            <a:spLocks noChangeArrowheads="1"/>
          </p:cNvSpPr>
          <p:nvPr/>
        </p:nvSpPr>
        <p:spPr bwMode="auto">
          <a:xfrm>
            <a:off x="708025" y="1131888"/>
            <a:ext cx="7697788" cy="1938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457200" indent="-457200">
              <a:spcBef>
                <a:spcPct val="0"/>
              </a:spcBef>
            </a:pPr>
            <a:r>
              <a:rPr lang="en-US" dirty="0" smtClean="0">
                <a:latin typeface="Gill Sans MT" pitchFamily="34" charset="0"/>
              </a:rPr>
              <a:t>Final Note:</a:t>
            </a:r>
            <a:endParaRPr lang="en-US" dirty="0">
              <a:latin typeface="Gill Sans MT" pitchFamily="34" charset="0"/>
            </a:endParaRPr>
          </a:p>
          <a:p>
            <a:pPr marL="457200" indent="-457200">
              <a:spcBef>
                <a:spcPct val="0"/>
              </a:spcBef>
            </a:pPr>
            <a:endParaRPr lang="en-US" dirty="0">
              <a:latin typeface="Gill Sans MT" pitchFamily="34" charset="0"/>
            </a:endParaRPr>
          </a:p>
          <a:p>
            <a:pPr marL="457200" indent="-457200">
              <a:spcBef>
                <a:spcPct val="0"/>
              </a:spcBef>
              <a:buFont typeface="Wingdings" pitchFamily="2" charset="2"/>
              <a:buChar char="§"/>
            </a:pPr>
            <a:r>
              <a:rPr lang="en-US" dirty="0" smtClean="0">
                <a:latin typeface="Gill Sans MT" pitchFamily="34" charset="0"/>
              </a:rPr>
              <a:t>Some new succession extensions dispense with the concept of ecoregions.</a:t>
            </a:r>
          </a:p>
          <a:p>
            <a:pPr marL="457200" indent="-457200">
              <a:spcBef>
                <a:spcPct val="0"/>
              </a:spcBef>
              <a:buFont typeface="Wingdings" pitchFamily="2" charset="2"/>
              <a:buChar char="§"/>
            </a:pPr>
            <a:r>
              <a:rPr lang="en-US" dirty="0" smtClean="0">
                <a:latin typeface="Gill Sans MT" pitchFamily="34" charset="0"/>
              </a:rPr>
              <a:t>Instead, soils are highly variable, although climate continues to be ‘lumped’ into homogeneous units.</a:t>
            </a:r>
            <a:endParaRPr lang="en-US" dirty="0">
              <a:latin typeface="Gill Sans MT" pitchFamily="34" charset="0"/>
            </a:endParaRPr>
          </a:p>
        </p:txBody>
      </p:sp>
      <p:sp>
        <p:nvSpPr>
          <p:cNvPr id="30724" name="Rectangle 4"/>
          <p:cNvSpPr>
            <a:spLocks noChangeArrowheads="1"/>
          </p:cNvSpPr>
          <p:nvPr/>
        </p:nvSpPr>
        <p:spPr bwMode="auto">
          <a:xfrm>
            <a:off x="1665504" y="3446463"/>
            <a:ext cx="7294563" cy="326231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30725" name="Group 5"/>
          <p:cNvGrpSpPr>
            <a:grpSpLocks/>
          </p:cNvGrpSpPr>
          <p:nvPr/>
        </p:nvGrpSpPr>
        <p:grpSpPr bwMode="auto">
          <a:xfrm>
            <a:off x="1909979" y="4144963"/>
            <a:ext cx="2036763" cy="2108200"/>
            <a:chOff x="483" y="672"/>
            <a:chExt cx="1283" cy="1328"/>
          </a:xfrm>
        </p:grpSpPr>
        <p:sp>
          <p:nvSpPr>
            <p:cNvPr id="30741" name="Rectangle 6"/>
            <p:cNvSpPr>
              <a:spLocks noChangeArrowheads="1"/>
            </p:cNvSpPr>
            <p:nvPr/>
          </p:nvSpPr>
          <p:spPr bwMode="auto">
            <a:xfrm>
              <a:off x="483" y="672"/>
              <a:ext cx="1283" cy="132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742" name="Rectangle 7"/>
            <p:cNvSpPr>
              <a:spLocks noChangeArrowheads="1"/>
            </p:cNvSpPr>
            <p:nvPr/>
          </p:nvSpPr>
          <p:spPr bwMode="auto">
            <a:xfrm>
              <a:off x="487" y="672"/>
              <a:ext cx="75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743" name="Rectangle 8"/>
            <p:cNvSpPr>
              <a:spLocks noChangeArrowheads="1"/>
            </p:cNvSpPr>
            <p:nvPr/>
          </p:nvSpPr>
          <p:spPr bwMode="auto">
            <a:xfrm>
              <a:off x="562" y="672"/>
              <a:ext cx="74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744" name="Rectangle 9"/>
            <p:cNvSpPr>
              <a:spLocks noChangeArrowheads="1"/>
            </p:cNvSpPr>
            <p:nvPr/>
          </p:nvSpPr>
          <p:spPr bwMode="auto">
            <a:xfrm>
              <a:off x="636" y="672"/>
              <a:ext cx="75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745" name="Rectangle 10"/>
            <p:cNvSpPr>
              <a:spLocks noChangeArrowheads="1"/>
            </p:cNvSpPr>
            <p:nvPr/>
          </p:nvSpPr>
          <p:spPr bwMode="auto">
            <a:xfrm>
              <a:off x="711" y="672"/>
              <a:ext cx="76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746" name="Rectangle 11"/>
            <p:cNvSpPr>
              <a:spLocks noChangeArrowheads="1"/>
            </p:cNvSpPr>
            <p:nvPr/>
          </p:nvSpPr>
          <p:spPr bwMode="auto">
            <a:xfrm>
              <a:off x="787" y="672"/>
              <a:ext cx="75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747" name="Rectangle 12"/>
            <p:cNvSpPr>
              <a:spLocks noChangeArrowheads="1"/>
            </p:cNvSpPr>
            <p:nvPr/>
          </p:nvSpPr>
          <p:spPr bwMode="auto">
            <a:xfrm>
              <a:off x="862" y="672"/>
              <a:ext cx="76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748" name="Rectangle 13"/>
            <p:cNvSpPr>
              <a:spLocks noChangeArrowheads="1"/>
            </p:cNvSpPr>
            <p:nvPr/>
          </p:nvSpPr>
          <p:spPr bwMode="auto">
            <a:xfrm>
              <a:off x="938" y="672"/>
              <a:ext cx="75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749" name="Rectangle 14"/>
            <p:cNvSpPr>
              <a:spLocks noChangeArrowheads="1"/>
            </p:cNvSpPr>
            <p:nvPr/>
          </p:nvSpPr>
          <p:spPr bwMode="auto">
            <a:xfrm>
              <a:off x="1013" y="672"/>
              <a:ext cx="76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750" name="Rectangle 15"/>
            <p:cNvSpPr>
              <a:spLocks noChangeArrowheads="1"/>
            </p:cNvSpPr>
            <p:nvPr/>
          </p:nvSpPr>
          <p:spPr bwMode="auto">
            <a:xfrm>
              <a:off x="1089" y="672"/>
              <a:ext cx="75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751" name="Rectangle 16"/>
            <p:cNvSpPr>
              <a:spLocks noChangeArrowheads="1"/>
            </p:cNvSpPr>
            <p:nvPr/>
          </p:nvSpPr>
          <p:spPr bwMode="auto">
            <a:xfrm>
              <a:off x="1164" y="672"/>
              <a:ext cx="76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752" name="Rectangle 17"/>
            <p:cNvSpPr>
              <a:spLocks noChangeArrowheads="1"/>
            </p:cNvSpPr>
            <p:nvPr/>
          </p:nvSpPr>
          <p:spPr bwMode="auto">
            <a:xfrm>
              <a:off x="1240" y="672"/>
              <a:ext cx="75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753" name="Rectangle 18"/>
            <p:cNvSpPr>
              <a:spLocks noChangeArrowheads="1"/>
            </p:cNvSpPr>
            <p:nvPr/>
          </p:nvSpPr>
          <p:spPr bwMode="auto">
            <a:xfrm>
              <a:off x="1315" y="672"/>
              <a:ext cx="74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754" name="Rectangle 19"/>
            <p:cNvSpPr>
              <a:spLocks noChangeArrowheads="1"/>
            </p:cNvSpPr>
            <p:nvPr/>
          </p:nvSpPr>
          <p:spPr bwMode="auto">
            <a:xfrm>
              <a:off x="1389" y="672"/>
              <a:ext cx="75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755" name="Rectangle 20"/>
            <p:cNvSpPr>
              <a:spLocks noChangeArrowheads="1"/>
            </p:cNvSpPr>
            <p:nvPr/>
          </p:nvSpPr>
          <p:spPr bwMode="auto">
            <a:xfrm>
              <a:off x="1464" y="672"/>
              <a:ext cx="76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756" name="Rectangle 21"/>
            <p:cNvSpPr>
              <a:spLocks noChangeArrowheads="1"/>
            </p:cNvSpPr>
            <p:nvPr/>
          </p:nvSpPr>
          <p:spPr bwMode="auto">
            <a:xfrm>
              <a:off x="1540" y="672"/>
              <a:ext cx="75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757" name="Rectangle 22"/>
            <p:cNvSpPr>
              <a:spLocks noChangeArrowheads="1"/>
            </p:cNvSpPr>
            <p:nvPr/>
          </p:nvSpPr>
          <p:spPr bwMode="auto">
            <a:xfrm>
              <a:off x="1615" y="672"/>
              <a:ext cx="76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758" name="Rectangle 23"/>
            <p:cNvSpPr>
              <a:spLocks noChangeArrowheads="1"/>
            </p:cNvSpPr>
            <p:nvPr/>
          </p:nvSpPr>
          <p:spPr bwMode="auto">
            <a:xfrm>
              <a:off x="1691" y="672"/>
              <a:ext cx="75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759" name="Rectangle 24"/>
            <p:cNvSpPr>
              <a:spLocks noChangeArrowheads="1"/>
            </p:cNvSpPr>
            <p:nvPr/>
          </p:nvSpPr>
          <p:spPr bwMode="auto">
            <a:xfrm>
              <a:off x="487" y="754"/>
              <a:ext cx="75" cy="85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760" name="Rectangle 25"/>
            <p:cNvSpPr>
              <a:spLocks noChangeArrowheads="1"/>
            </p:cNvSpPr>
            <p:nvPr/>
          </p:nvSpPr>
          <p:spPr bwMode="auto">
            <a:xfrm>
              <a:off x="562" y="754"/>
              <a:ext cx="74" cy="85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761" name="Rectangle 26"/>
            <p:cNvSpPr>
              <a:spLocks noChangeArrowheads="1"/>
            </p:cNvSpPr>
            <p:nvPr/>
          </p:nvSpPr>
          <p:spPr bwMode="auto">
            <a:xfrm>
              <a:off x="636" y="754"/>
              <a:ext cx="75" cy="85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762" name="Rectangle 27"/>
            <p:cNvSpPr>
              <a:spLocks noChangeArrowheads="1"/>
            </p:cNvSpPr>
            <p:nvPr/>
          </p:nvSpPr>
          <p:spPr bwMode="auto">
            <a:xfrm>
              <a:off x="711" y="754"/>
              <a:ext cx="76" cy="85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763" name="Rectangle 28"/>
            <p:cNvSpPr>
              <a:spLocks noChangeArrowheads="1"/>
            </p:cNvSpPr>
            <p:nvPr/>
          </p:nvSpPr>
          <p:spPr bwMode="auto">
            <a:xfrm>
              <a:off x="787" y="754"/>
              <a:ext cx="75" cy="85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764" name="Rectangle 29"/>
            <p:cNvSpPr>
              <a:spLocks noChangeArrowheads="1"/>
            </p:cNvSpPr>
            <p:nvPr/>
          </p:nvSpPr>
          <p:spPr bwMode="auto">
            <a:xfrm>
              <a:off x="862" y="754"/>
              <a:ext cx="76" cy="85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765" name="Rectangle 30"/>
            <p:cNvSpPr>
              <a:spLocks noChangeArrowheads="1"/>
            </p:cNvSpPr>
            <p:nvPr/>
          </p:nvSpPr>
          <p:spPr bwMode="auto">
            <a:xfrm>
              <a:off x="938" y="754"/>
              <a:ext cx="75" cy="85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766" name="Rectangle 31"/>
            <p:cNvSpPr>
              <a:spLocks noChangeArrowheads="1"/>
            </p:cNvSpPr>
            <p:nvPr/>
          </p:nvSpPr>
          <p:spPr bwMode="auto">
            <a:xfrm>
              <a:off x="1013" y="754"/>
              <a:ext cx="76" cy="85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767" name="Rectangle 32"/>
            <p:cNvSpPr>
              <a:spLocks noChangeArrowheads="1"/>
            </p:cNvSpPr>
            <p:nvPr/>
          </p:nvSpPr>
          <p:spPr bwMode="auto">
            <a:xfrm>
              <a:off x="1089" y="754"/>
              <a:ext cx="75" cy="85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768" name="Rectangle 33"/>
            <p:cNvSpPr>
              <a:spLocks noChangeArrowheads="1"/>
            </p:cNvSpPr>
            <p:nvPr/>
          </p:nvSpPr>
          <p:spPr bwMode="auto">
            <a:xfrm>
              <a:off x="1164" y="754"/>
              <a:ext cx="76" cy="85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769" name="Rectangle 34"/>
            <p:cNvSpPr>
              <a:spLocks noChangeArrowheads="1"/>
            </p:cNvSpPr>
            <p:nvPr/>
          </p:nvSpPr>
          <p:spPr bwMode="auto">
            <a:xfrm>
              <a:off x="1240" y="754"/>
              <a:ext cx="75" cy="85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770" name="Rectangle 35"/>
            <p:cNvSpPr>
              <a:spLocks noChangeArrowheads="1"/>
            </p:cNvSpPr>
            <p:nvPr/>
          </p:nvSpPr>
          <p:spPr bwMode="auto">
            <a:xfrm>
              <a:off x="1315" y="754"/>
              <a:ext cx="74" cy="85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771" name="Rectangle 36"/>
            <p:cNvSpPr>
              <a:spLocks noChangeArrowheads="1"/>
            </p:cNvSpPr>
            <p:nvPr/>
          </p:nvSpPr>
          <p:spPr bwMode="auto">
            <a:xfrm>
              <a:off x="1389" y="754"/>
              <a:ext cx="75" cy="85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772" name="Rectangle 37"/>
            <p:cNvSpPr>
              <a:spLocks noChangeArrowheads="1"/>
            </p:cNvSpPr>
            <p:nvPr/>
          </p:nvSpPr>
          <p:spPr bwMode="auto">
            <a:xfrm>
              <a:off x="1464" y="754"/>
              <a:ext cx="76" cy="85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773" name="Rectangle 38"/>
            <p:cNvSpPr>
              <a:spLocks noChangeArrowheads="1"/>
            </p:cNvSpPr>
            <p:nvPr/>
          </p:nvSpPr>
          <p:spPr bwMode="auto">
            <a:xfrm>
              <a:off x="1540" y="754"/>
              <a:ext cx="75" cy="85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774" name="Rectangle 39"/>
            <p:cNvSpPr>
              <a:spLocks noChangeArrowheads="1"/>
            </p:cNvSpPr>
            <p:nvPr/>
          </p:nvSpPr>
          <p:spPr bwMode="auto">
            <a:xfrm>
              <a:off x="1615" y="754"/>
              <a:ext cx="76" cy="85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775" name="Rectangle 40"/>
            <p:cNvSpPr>
              <a:spLocks noChangeArrowheads="1"/>
            </p:cNvSpPr>
            <p:nvPr/>
          </p:nvSpPr>
          <p:spPr bwMode="auto">
            <a:xfrm>
              <a:off x="1691" y="754"/>
              <a:ext cx="75" cy="85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776" name="Rectangle 41"/>
            <p:cNvSpPr>
              <a:spLocks noChangeArrowheads="1"/>
            </p:cNvSpPr>
            <p:nvPr/>
          </p:nvSpPr>
          <p:spPr bwMode="auto">
            <a:xfrm>
              <a:off x="487" y="839"/>
              <a:ext cx="75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777" name="Rectangle 42"/>
            <p:cNvSpPr>
              <a:spLocks noChangeArrowheads="1"/>
            </p:cNvSpPr>
            <p:nvPr/>
          </p:nvSpPr>
          <p:spPr bwMode="auto">
            <a:xfrm>
              <a:off x="562" y="839"/>
              <a:ext cx="74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778" name="Rectangle 43"/>
            <p:cNvSpPr>
              <a:spLocks noChangeArrowheads="1"/>
            </p:cNvSpPr>
            <p:nvPr/>
          </p:nvSpPr>
          <p:spPr bwMode="auto">
            <a:xfrm>
              <a:off x="636" y="839"/>
              <a:ext cx="75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779" name="Rectangle 44"/>
            <p:cNvSpPr>
              <a:spLocks noChangeArrowheads="1"/>
            </p:cNvSpPr>
            <p:nvPr/>
          </p:nvSpPr>
          <p:spPr bwMode="auto">
            <a:xfrm>
              <a:off x="711" y="839"/>
              <a:ext cx="76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780" name="Rectangle 45"/>
            <p:cNvSpPr>
              <a:spLocks noChangeArrowheads="1"/>
            </p:cNvSpPr>
            <p:nvPr/>
          </p:nvSpPr>
          <p:spPr bwMode="auto">
            <a:xfrm>
              <a:off x="787" y="839"/>
              <a:ext cx="75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781" name="Rectangle 46"/>
            <p:cNvSpPr>
              <a:spLocks noChangeArrowheads="1"/>
            </p:cNvSpPr>
            <p:nvPr/>
          </p:nvSpPr>
          <p:spPr bwMode="auto">
            <a:xfrm>
              <a:off x="862" y="839"/>
              <a:ext cx="76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782" name="Rectangle 47"/>
            <p:cNvSpPr>
              <a:spLocks noChangeArrowheads="1"/>
            </p:cNvSpPr>
            <p:nvPr/>
          </p:nvSpPr>
          <p:spPr bwMode="auto">
            <a:xfrm>
              <a:off x="938" y="839"/>
              <a:ext cx="75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783" name="Rectangle 48"/>
            <p:cNvSpPr>
              <a:spLocks noChangeArrowheads="1"/>
            </p:cNvSpPr>
            <p:nvPr/>
          </p:nvSpPr>
          <p:spPr bwMode="auto">
            <a:xfrm>
              <a:off x="1013" y="839"/>
              <a:ext cx="76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784" name="Rectangle 49"/>
            <p:cNvSpPr>
              <a:spLocks noChangeArrowheads="1"/>
            </p:cNvSpPr>
            <p:nvPr/>
          </p:nvSpPr>
          <p:spPr bwMode="auto">
            <a:xfrm>
              <a:off x="1089" y="839"/>
              <a:ext cx="75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785" name="Rectangle 50"/>
            <p:cNvSpPr>
              <a:spLocks noChangeArrowheads="1"/>
            </p:cNvSpPr>
            <p:nvPr/>
          </p:nvSpPr>
          <p:spPr bwMode="auto">
            <a:xfrm>
              <a:off x="1164" y="839"/>
              <a:ext cx="76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786" name="Rectangle 51"/>
            <p:cNvSpPr>
              <a:spLocks noChangeArrowheads="1"/>
            </p:cNvSpPr>
            <p:nvPr/>
          </p:nvSpPr>
          <p:spPr bwMode="auto">
            <a:xfrm>
              <a:off x="1240" y="839"/>
              <a:ext cx="75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787" name="Rectangle 52"/>
            <p:cNvSpPr>
              <a:spLocks noChangeArrowheads="1"/>
            </p:cNvSpPr>
            <p:nvPr/>
          </p:nvSpPr>
          <p:spPr bwMode="auto">
            <a:xfrm>
              <a:off x="1315" y="839"/>
              <a:ext cx="74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788" name="Rectangle 53"/>
            <p:cNvSpPr>
              <a:spLocks noChangeArrowheads="1"/>
            </p:cNvSpPr>
            <p:nvPr/>
          </p:nvSpPr>
          <p:spPr bwMode="auto">
            <a:xfrm>
              <a:off x="1389" y="839"/>
              <a:ext cx="75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789" name="Rectangle 54"/>
            <p:cNvSpPr>
              <a:spLocks noChangeArrowheads="1"/>
            </p:cNvSpPr>
            <p:nvPr/>
          </p:nvSpPr>
          <p:spPr bwMode="auto">
            <a:xfrm>
              <a:off x="1464" y="839"/>
              <a:ext cx="76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790" name="Rectangle 55"/>
            <p:cNvSpPr>
              <a:spLocks noChangeArrowheads="1"/>
            </p:cNvSpPr>
            <p:nvPr/>
          </p:nvSpPr>
          <p:spPr bwMode="auto">
            <a:xfrm>
              <a:off x="1540" y="839"/>
              <a:ext cx="75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791" name="Rectangle 56"/>
            <p:cNvSpPr>
              <a:spLocks noChangeArrowheads="1"/>
            </p:cNvSpPr>
            <p:nvPr/>
          </p:nvSpPr>
          <p:spPr bwMode="auto">
            <a:xfrm>
              <a:off x="1615" y="839"/>
              <a:ext cx="76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792" name="Rectangle 57"/>
            <p:cNvSpPr>
              <a:spLocks noChangeArrowheads="1"/>
            </p:cNvSpPr>
            <p:nvPr/>
          </p:nvSpPr>
          <p:spPr bwMode="auto">
            <a:xfrm>
              <a:off x="1691" y="839"/>
              <a:ext cx="75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793" name="Rectangle 58"/>
            <p:cNvSpPr>
              <a:spLocks noChangeArrowheads="1"/>
            </p:cNvSpPr>
            <p:nvPr/>
          </p:nvSpPr>
          <p:spPr bwMode="auto">
            <a:xfrm>
              <a:off x="487" y="921"/>
              <a:ext cx="75" cy="84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794" name="Rectangle 59"/>
            <p:cNvSpPr>
              <a:spLocks noChangeArrowheads="1"/>
            </p:cNvSpPr>
            <p:nvPr/>
          </p:nvSpPr>
          <p:spPr bwMode="auto">
            <a:xfrm>
              <a:off x="562" y="921"/>
              <a:ext cx="74" cy="84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795" name="Rectangle 60"/>
            <p:cNvSpPr>
              <a:spLocks noChangeArrowheads="1"/>
            </p:cNvSpPr>
            <p:nvPr/>
          </p:nvSpPr>
          <p:spPr bwMode="auto">
            <a:xfrm>
              <a:off x="636" y="921"/>
              <a:ext cx="75" cy="84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796" name="Rectangle 61"/>
            <p:cNvSpPr>
              <a:spLocks noChangeArrowheads="1"/>
            </p:cNvSpPr>
            <p:nvPr/>
          </p:nvSpPr>
          <p:spPr bwMode="auto">
            <a:xfrm>
              <a:off x="711" y="921"/>
              <a:ext cx="76" cy="84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797" name="Rectangle 62"/>
            <p:cNvSpPr>
              <a:spLocks noChangeArrowheads="1"/>
            </p:cNvSpPr>
            <p:nvPr/>
          </p:nvSpPr>
          <p:spPr bwMode="auto">
            <a:xfrm>
              <a:off x="787" y="921"/>
              <a:ext cx="75" cy="84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798" name="Rectangle 63"/>
            <p:cNvSpPr>
              <a:spLocks noChangeArrowheads="1"/>
            </p:cNvSpPr>
            <p:nvPr/>
          </p:nvSpPr>
          <p:spPr bwMode="auto">
            <a:xfrm>
              <a:off x="862" y="921"/>
              <a:ext cx="76" cy="84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799" name="Rectangle 64"/>
            <p:cNvSpPr>
              <a:spLocks noChangeArrowheads="1"/>
            </p:cNvSpPr>
            <p:nvPr/>
          </p:nvSpPr>
          <p:spPr bwMode="auto">
            <a:xfrm>
              <a:off x="938" y="921"/>
              <a:ext cx="75" cy="84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800" name="Rectangle 65"/>
            <p:cNvSpPr>
              <a:spLocks noChangeArrowheads="1"/>
            </p:cNvSpPr>
            <p:nvPr/>
          </p:nvSpPr>
          <p:spPr bwMode="auto">
            <a:xfrm>
              <a:off x="1013" y="921"/>
              <a:ext cx="76" cy="84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801" name="Rectangle 66"/>
            <p:cNvSpPr>
              <a:spLocks noChangeArrowheads="1"/>
            </p:cNvSpPr>
            <p:nvPr/>
          </p:nvSpPr>
          <p:spPr bwMode="auto">
            <a:xfrm>
              <a:off x="1089" y="921"/>
              <a:ext cx="75" cy="84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802" name="Rectangle 67"/>
            <p:cNvSpPr>
              <a:spLocks noChangeArrowheads="1"/>
            </p:cNvSpPr>
            <p:nvPr/>
          </p:nvSpPr>
          <p:spPr bwMode="auto">
            <a:xfrm>
              <a:off x="1164" y="921"/>
              <a:ext cx="76" cy="84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803" name="Rectangle 68"/>
            <p:cNvSpPr>
              <a:spLocks noChangeArrowheads="1"/>
            </p:cNvSpPr>
            <p:nvPr/>
          </p:nvSpPr>
          <p:spPr bwMode="auto">
            <a:xfrm>
              <a:off x="1240" y="921"/>
              <a:ext cx="75" cy="84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804" name="Rectangle 69"/>
            <p:cNvSpPr>
              <a:spLocks noChangeArrowheads="1"/>
            </p:cNvSpPr>
            <p:nvPr/>
          </p:nvSpPr>
          <p:spPr bwMode="auto">
            <a:xfrm>
              <a:off x="1315" y="921"/>
              <a:ext cx="74" cy="84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805" name="Rectangle 70"/>
            <p:cNvSpPr>
              <a:spLocks noChangeArrowheads="1"/>
            </p:cNvSpPr>
            <p:nvPr/>
          </p:nvSpPr>
          <p:spPr bwMode="auto">
            <a:xfrm>
              <a:off x="1389" y="921"/>
              <a:ext cx="75" cy="84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806" name="Rectangle 71"/>
            <p:cNvSpPr>
              <a:spLocks noChangeArrowheads="1"/>
            </p:cNvSpPr>
            <p:nvPr/>
          </p:nvSpPr>
          <p:spPr bwMode="auto">
            <a:xfrm>
              <a:off x="1464" y="921"/>
              <a:ext cx="76" cy="84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807" name="Rectangle 72"/>
            <p:cNvSpPr>
              <a:spLocks noChangeArrowheads="1"/>
            </p:cNvSpPr>
            <p:nvPr/>
          </p:nvSpPr>
          <p:spPr bwMode="auto">
            <a:xfrm>
              <a:off x="1540" y="921"/>
              <a:ext cx="75" cy="84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808" name="Rectangle 73"/>
            <p:cNvSpPr>
              <a:spLocks noChangeArrowheads="1"/>
            </p:cNvSpPr>
            <p:nvPr/>
          </p:nvSpPr>
          <p:spPr bwMode="auto">
            <a:xfrm>
              <a:off x="1615" y="921"/>
              <a:ext cx="76" cy="84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809" name="Rectangle 74"/>
            <p:cNvSpPr>
              <a:spLocks noChangeArrowheads="1"/>
            </p:cNvSpPr>
            <p:nvPr/>
          </p:nvSpPr>
          <p:spPr bwMode="auto">
            <a:xfrm>
              <a:off x="1691" y="921"/>
              <a:ext cx="75" cy="84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810" name="Rectangle 75"/>
            <p:cNvSpPr>
              <a:spLocks noChangeArrowheads="1"/>
            </p:cNvSpPr>
            <p:nvPr/>
          </p:nvSpPr>
          <p:spPr bwMode="auto">
            <a:xfrm>
              <a:off x="487" y="1005"/>
              <a:ext cx="75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811" name="Rectangle 76"/>
            <p:cNvSpPr>
              <a:spLocks noChangeArrowheads="1"/>
            </p:cNvSpPr>
            <p:nvPr/>
          </p:nvSpPr>
          <p:spPr bwMode="auto">
            <a:xfrm>
              <a:off x="562" y="1005"/>
              <a:ext cx="74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812" name="Rectangle 77"/>
            <p:cNvSpPr>
              <a:spLocks noChangeArrowheads="1"/>
            </p:cNvSpPr>
            <p:nvPr/>
          </p:nvSpPr>
          <p:spPr bwMode="auto">
            <a:xfrm>
              <a:off x="636" y="1005"/>
              <a:ext cx="75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813" name="Rectangle 78"/>
            <p:cNvSpPr>
              <a:spLocks noChangeArrowheads="1"/>
            </p:cNvSpPr>
            <p:nvPr/>
          </p:nvSpPr>
          <p:spPr bwMode="auto">
            <a:xfrm>
              <a:off x="711" y="1005"/>
              <a:ext cx="76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814" name="Rectangle 79"/>
            <p:cNvSpPr>
              <a:spLocks noChangeArrowheads="1"/>
            </p:cNvSpPr>
            <p:nvPr/>
          </p:nvSpPr>
          <p:spPr bwMode="auto">
            <a:xfrm>
              <a:off x="787" y="1005"/>
              <a:ext cx="75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815" name="Rectangle 80"/>
            <p:cNvSpPr>
              <a:spLocks noChangeArrowheads="1"/>
            </p:cNvSpPr>
            <p:nvPr/>
          </p:nvSpPr>
          <p:spPr bwMode="auto">
            <a:xfrm>
              <a:off x="862" y="1005"/>
              <a:ext cx="76" cy="82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816" name="Rectangle 81"/>
            <p:cNvSpPr>
              <a:spLocks noChangeArrowheads="1"/>
            </p:cNvSpPr>
            <p:nvPr/>
          </p:nvSpPr>
          <p:spPr bwMode="auto">
            <a:xfrm>
              <a:off x="938" y="1005"/>
              <a:ext cx="75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817" name="Rectangle 82"/>
            <p:cNvSpPr>
              <a:spLocks noChangeArrowheads="1"/>
            </p:cNvSpPr>
            <p:nvPr/>
          </p:nvSpPr>
          <p:spPr bwMode="auto">
            <a:xfrm>
              <a:off x="1013" y="1005"/>
              <a:ext cx="76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818" name="Rectangle 83"/>
            <p:cNvSpPr>
              <a:spLocks noChangeArrowheads="1"/>
            </p:cNvSpPr>
            <p:nvPr/>
          </p:nvSpPr>
          <p:spPr bwMode="auto">
            <a:xfrm>
              <a:off x="1089" y="1005"/>
              <a:ext cx="75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819" name="Rectangle 84"/>
            <p:cNvSpPr>
              <a:spLocks noChangeArrowheads="1"/>
            </p:cNvSpPr>
            <p:nvPr/>
          </p:nvSpPr>
          <p:spPr bwMode="auto">
            <a:xfrm>
              <a:off x="1164" y="1005"/>
              <a:ext cx="76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820" name="Rectangle 85"/>
            <p:cNvSpPr>
              <a:spLocks noChangeArrowheads="1"/>
            </p:cNvSpPr>
            <p:nvPr/>
          </p:nvSpPr>
          <p:spPr bwMode="auto">
            <a:xfrm>
              <a:off x="1240" y="1005"/>
              <a:ext cx="75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821" name="Rectangle 86"/>
            <p:cNvSpPr>
              <a:spLocks noChangeArrowheads="1"/>
            </p:cNvSpPr>
            <p:nvPr/>
          </p:nvSpPr>
          <p:spPr bwMode="auto">
            <a:xfrm>
              <a:off x="1315" y="1005"/>
              <a:ext cx="74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822" name="Rectangle 87"/>
            <p:cNvSpPr>
              <a:spLocks noChangeArrowheads="1"/>
            </p:cNvSpPr>
            <p:nvPr/>
          </p:nvSpPr>
          <p:spPr bwMode="auto">
            <a:xfrm>
              <a:off x="1389" y="1005"/>
              <a:ext cx="75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823" name="Rectangle 88"/>
            <p:cNvSpPr>
              <a:spLocks noChangeArrowheads="1"/>
            </p:cNvSpPr>
            <p:nvPr/>
          </p:nvSpPr>
          <p:spPr bwMode="auto">
            <a:xfrm>
              <a:off x="1464" y="1005"/>
              <a:ext cx="76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824" name="Rectangle 89"/>
            <p:cNvSpPr>
              <a:spLocks noChangeArrowheads="1"/>
            </p:cNvSpPr>
            <p:nvPr/>
          </p:nvSpPr>
          <p:spPr bwMode="auto">
            <a:xfrm>
              <a:off x="1540" y="1005"/>
              <a:ext cx="75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825" name="Rectangle 90"/>
            <p:cNvSpPr>
              <a:spLocks noChangeArrowheads="1"/>
            </p:cNvSpPr>
            <p:nvPr/>
          </p:nvSpPr>
          <p:spPr bwMode="auto">
            <a:xfrm>
              <a:off x="1615" y="1005"/>
              <a:ext cx="76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826" name="Rectangle 91"/>
            <p:cNvSpPr>
              <a:spLocks noChangeArrowheads="1"/>
            </p:cNvSpPr>
            <p:nvPr/>
          </p:nvSpPr>
          <p:spPr bwMode="auto">
            <a:xfrm>
              <a:off x="1691" y="1005"/>
              <a:ext cx="75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827" name="Rectangle 92"/>
            <p:cNvSpPr>
              <a:spLocks noChangeArrowheads="1"/>
            </p:cNvSpPr>
            <p:nvPr/>
          </p:nvSpPr>
          <p:spPr bwMode="auto">
            <a:xfrm>
              <a:off x="487" y="1087"/>
              <a:ext cx="75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828" name="Rectangle 93"/>
            <p:cNvSpPr>
              <a:spLocks noChangeArrowheads="1"/>
            </p:cNvSpPr>
            <p:nvPr/>
          </p:nvSpPr>
          <p:spPr bwMode="auto">
            <a:xfrm>
              <a:off x="562" y="1087"/>
              <a:ext cx="74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829" name="Rectangle 94"/>
            <p:cNvSpPr>
              <a:spLocks noChangeArrowheads="1"/>
            </p:cNvSpPr>
            <p:nvPr/>
          </p:nvSpPr>
          <p:spPr bwMode="auto">
            <a:xfrm>
              <a:off x="636" y="1087"/>
              <a:ext cx="75" cy="82"/>
            </a:xfrm>
            <a:prstGeom prst="rect">
              <a:avLst/>
            </a:prstGeom>
            <a:solidFill>
              <a:srgbClr val="33CC33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830" name="Rectangle 95"/>
            <p:cNvSpPr>
              <a:spLocks noChangeArrowheads="1"/>
            </p:cNvSpPr>
            <p:nvPr/>
          </p:nvSpPr>
          <p:spPr bwMode="auto">
            <a:xfrm>
              <a:off x="711" y="1087"/>
              <a:ext cx="76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831" name="Rectangle 96"/>
            <p:cNvSpPr>
              <a:spLocks noChangeArrowheads="1"/>
            </p:cNvSpPr>
            <p:nvPr/>
          </p:nvSpPr>
          <p:spPr bwMode="auto">
            <a:xfrm>
              <a:off x="787" y="1087"/>
              <a:ext cx="75" cy="82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832" name="Rectangle 97"/>
            <p:cNvSpPr>
              <a:spLocks noChangeArrowheads="1"/>
            </p:cNvSpPr>
            <p:nvPr/>
          </p:nvSpPr>
          <p:spPr bwMode="auto">
            <a:xfrm>
              <a:off x="862" y="1087"/>
              <a:ext cx="76" cy="82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833" name="Rectangle 98"/>
            <p:cNvSpPr>
              <a:spLocks noChangeArrowheads="1"/>
            </p:cNvSpPr>
            <p:nvPr/>
          </p:nvSpPr>
          <p:spPr bwMode="auto">
            <a:xfrm>
              <a:off x="938" y="1087"/>
              <a:ext cx="75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834" name="Rectangle 99"/>
            <p:cNvSpPr>
              <a:spLocks noChangeArrowheads="1"/>
            </p:cNvSpPr>
            <p:nvPr/>
          </p:nvSpPr>
          <p:spPr bwMode="auto">
            <a:xfrm>
              <a:off x="1013" y="1087"/>
              <a:ext cx="76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835" name="Rectangle 100"/>
            <p:cNvSpPr>
              <a:spLocks noChangeArrowheads="1"/>
            </p:cNvSpPr>
            <p:nvPr/>
          </p:nvSpPr>
          <p:spPr bwMode="auto">
            <a:xfrm>
              <a:off x="1089" y="1087"/>
              <a:ext cx="75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836" name="Rectangle 101"/>
            <p:cNvSpPr>
              <a:spLocks noChangeArrowheads="1"/>
            </p:cNvSpPr>
            <p:nvPr/>
          </p:nvSpPr>
          <p:spPr bwMode="auto">
            <a:xfrm>
              <a:off x="1164" y="1087"/>
              <a:ext cx="76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837" name="Rectangle 102"/>
            <p:cNvSpPr>
              <a:spLocks noChangeArrowheads="1"/>
            </p:cNvSpPr>
            <p:nvPr/>
          </p:nvSpPr>
          <p:spPr bwMode="auto">
            <a:xfrm>
              <a:off x="1240" y="1087"/>
              <a:ext cx="75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838" name="Rectangle 103"/>
            <p:cNvSpPr>
              <a:spLocks noChangeArrowheads="1"/>
            </p:cNvSpPr>
            <p:nvPr/>
          </p:nvSpPr>
          <p:spPr bwMode="auto">
            <a:xfrm>
              <a:off x="1315" y="1087"/>
              <a:ext cx="74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839" name="Rectangle 104"/>
            <p:cNvSpPr>
              <a:spLocks noChangeArrowheads="1"/>
            </p:cNvSpPr>
            <p:nvPr/>
          </p:nvSpPr>
          <p:spPr bwMode="auto">
            <a:xfrm>
              <a:off x="1389" y="1087"/>
              <a:ext cx="75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840" name="Rectangle 105"/>
            <p:cNvSpPr>
              <a:spLocks noChangeArrowheads="1"/>
            </p:cNvSpPr>
            <p:nvPr/>
          </p:nvSpPr>
          <p:spPr bwMode="auto">
            <a:xfrm>
              <a:off x="1464" y="1087"/>
              <a:ext cx="76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841" name="Rectangle 106"/>
            <p:cNvSpPr>
              <a:spLocks noChangeArrowheads="1"/>
            </p:cNvSpPr>
            <p:nvPr/>
          </p:nvSpPr>
          <p:spPr bwMode="auto">
            <a:xfrm>
              <a:off x="1540" y="1087"/>
              <a:ext cx="75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842" name="Rectangle 107"/>
            <p:cNvSpPr>
              <a:spLocks noChangeArrowheads="1"/>
            </p:cNvSpPr>
            <p:nvPr/>
          </p:nvSpPr>
          <p:spPr bwMode="auto">
            <a:xfrm>
              <a:off x="1615" y="1087"/>
              <a:ext cx="76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843" name="Rectangle 108"/>
            <p:cNvSpPr>
              <a:spLocks noChangeArrowheads="1"/>
            </p:cNvSpPr>
            <p:nvPr/>
          </p:nvSpPr>
          <p:spPr bwMode="auto">
            <a:xfrm>
              <a:off x="1691" y="1087"/>
              <a:ext cx="75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844" name="Rectangle 109"/>
            <p:cNvSpPr>
              <a:spLocks noChangeArrowheads="1"/>
            </p:cNvSpPr>
            <p:nvPr/>
          </p:nvSpPr>
          <p:spPr bwMode="auto">
            <a:xfrm>
              <a:off x="487" y="1169"/>
              <a:ext cx="75" cy="85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845" name="Rectangle 110"/>
            <p:cNvSpPr>
              <a:spLocks noChangeArrowheads="1"/>
            </p:cNvSpPr>
            <p:nvPr/>
          </p:nvSpPr>
          <p:spPr bwMode="auto">
            <a:xfrm>
              <a:off x="562" y="1169"/>
              <a:ext cx="74" cy="85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846" name="Rectangle 111"/>
            <p:cNvSpPr>
              <a:spLocks noChangeArrowheads="1"/>
            </p:cNvSpPr>
            <p:nvPr/>
          </p:nvSpPr>
          <p:spPr bwMode="auto">
            <a:xfrm>
              <a:off x="636" y="1169"/>
              <a:ext cx="75" cy="85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847" name="Rectangle 112"/>
            <p:cNvSpPr>
              <a:spLocks noChangeArrowheads="1"/>
            </p:cNvSpPr>
            <p:nvPr/>
          </p:nvSpPr>
          <p:spPr bwMode="auto">
            <a:xfrm>
              <a:off x="711" y="1169"/>
              <a:ext cx="76" cy="85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848" name="Rectangle 113"/>
            <p:cNvSpPr>
              <a:spLocks noChangeArrowheads="1"/>
            </p:cNvSpPr>
            <p:nvPr/>
          </p:nvSpPr>
          <p:spPr bwMode="auto">
            <a:xfrm>
              <a:off x="787" y="1169"/>
              <a:ext cx="75" cy="85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849" name="Rectangle 114"/>
            <p:cNvSpPr>
              <a:spLocks noChangeArrowheads="1"/>
            </p:cNvSpPr>
            <p:nvPr/>
          </p:nvSpPr>
          <p:spPr bwMode="auto">
            <a:xfrm>
              <a:off x="862" y="1169"/>
              <a:ext cx="76" cy="85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850" name="Rectangle 115"/>
            <p:cNvSpPr>
              <a:spLocks noChangeArrowheads="1"/>
            </p:cNvSpPr>
            <p:nvPr/>
          </p:nvSpPr>
          <p:spPr bwMode="auto">
            <a:xfrm>
              <a:off x="938" y="1169"/>
              <a:ext cx="75" cy="85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851" name="Rectangle 116"/>
            <p:cNvSpPr>
              <a:spLocks noChangeArrowheads="1"/>
            </p:cNvSpPr>
            <p:nvPr/>
          </p:nvSpPr>
          <p:spPr bwMode="auto">
            <a:xfrm>
              <a:off x="1013" y="1169"/>
              <a:ext cx="76" cy="85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852" name="Rectangle 117"/>
            <p:cNvSpPr>
              <a:spLocks noChangeArrowheads="1"/>
            </p:cNvSpPr>
            <p:nvPr/>
          </p:nvSpPr>
          <p:spPr bwMode="auto">
            <a:xfrm>
              <a:off x="1089" y="1169"/>
              <a:ext cx="75" cy="85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853" name="Rectangle 118"/>
            <p:cNvSpPr>
              <a:spLocks noChangeArrowheads="1"/>
            </p:cNvSpPr>
            <p:nvPr/>
          </p:nvSpPr>
          <p:spPr bwMode="auto">
            <a:xfrm>
              <a:off x="1164" y="1169"/>
              <a:ext cx="76" cy="85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854" name="Rectangle 119"/>
            <p:cNvSpPr>
              <a:spLocks noChangeArrowheads="1"/>
            </p:cNvSpPr>
            <p:nvPr/>
          </p:nvSpPr>
          <p:spPr bwMode="auto">
            <a:xfrm>
              <a:off x="1240" y="1169"/>
              <a:ext cx="75" cy="85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855" name="Rectangle 120"/>
            <p:cNvSpPr>
              <a:spLocks noChangeArrowheads="1"/>
            </p:cNvSpPr>
            <p:nvPr/>
          </p:nvSpPr>
          <p:spPr bwMode="auto">
            <a:xfrm>
              <a:off x="1315" y="1169"/>
              <a:ext cx="74" cy="85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856" name="Rectangle 121"/>
            <p:cNvSpPr>
              <a:spLocks noChangeArrowheads="1"/>
            </p:cNvSpPr>
            <p:nvPr/>
          </p:nvSpPr>
          <p:spPr bwMode="auto">
            <a:xfrm>
              <a:off x="1389" y="1169"/>
              <a:ext cx="75" cy="85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857" name="Rectangle 122"/>
            <p:cNvSpPr>
              <a:spLocks noChangeArrowheads="1"/>
            </p:cNvSpPr>
            <p:nvPr/>
          </p:nvSpPr>
          <p:spPr bwMode="auto">
            <a:xfrm>
              <a:off x="1464" y="1169"/>
              <a:ext cx="76" cy="85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858" name="Rectangle 123"/>
            <p:cNvSpPr>
              <a:spLocks noChangeArrowheads="1"/>
            </p:cNvSpPr>
            <p:nvPr/>
          </p:nvSpPr>
          <p:spPr bwMode="auto">
            <a:xfrm>
              <a:off x="1540" y="1169"/>
              <a:ext cx="75" cy="85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859" name="Rectangle 124"/>
            <p:cNvSpPr>
              <a:spLocks noChangeArrowheads="1"/>
            </p:cNvSpPr>
            <p:nvPr/>
          </p:nvSpPr>
          <p:spPr bwMode="auto">
            <a:xfrm>
              <a:off x="1615" y="1169"/>
              <a:ext cx="76" cy="85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860" name="Rectangle 125"/>
            <p:cNvSpPr>
              <a:spLocks noChangeArrowheads="1"/>
            </p:cNvSpPr>
            <p:nvPr/>
          </p:nvSpPr>
          <p:spPr bwMode="auto">
            <a:xfrm>
              <a:off x="1691" y="1169"/>
              <a:ext cx="75" cy="85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861" name="Rectangle 126"/>
            <p:cNvSpPr>
              <a:spLocks noChangeArrowheads="1"/>
            </p:cNvSpPr>
            <p:nvPr/>
          </p:nvSpPr>
          <p:spPr bwMode="auto">
            <a:xfrm>
              <a:off x="487" y="1254"/>
              <a:ext cx="75" cy="82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862" name="Rectangle 127"/>
            <p:cNvSpPr>
              <a:spLocks noChangeArrowheads="1"/>
            </p:cNvSpPr>
            <p:nvPr/>
          </p:nvSpPr>
          <p:spPr bwMode="auto">
            <a:xfrm>
              <a:off x="562" y="1254"/>
              <a:ext cx="74" cy="82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863" name="Rectangle 128"/>
            <p:cNvSpPr>
              <a:spLocks noChangeArrowheads="1"/>
            </p:cNvSpPr>
            <p:nvPr/>
          </p:nvSpPr>
          <p:spPr bwMode="auto">
            <a:xfrm>
              <a:off x="636" y="1254"/>
              <a:ext cx="75" cy="82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864" name="Rectangle 129"/>
            <p:cNvSpPr>
              <a:spLocks noChangeArrowheads="1"/>
            </p:cNvSpPr>
            <p:nvPr/>
          </p:nvSpPr>
          <p:spPr bwMode="auto">
            <a:xfrm>
              <a:off x="711" y="1254"/>
              <a:ext cx="76" cy="82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865" name="Rectangle 130"/>
            <p:cNvSpPr>
              <a:spLocks noChangeArrowheads="1"/>
            </p:cNvSpPr>
            <p:nvPr/>
          </p:nvSpPr>
          <p:spPr bwMode="auto">
            <a:xfrm>
              <a:off x="787" y="1254"/>
              <a:ext cx="75" cy="82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866" name="Rectangle 131"/>
            <p:cNvSpPr>
              <a:spLocks noChangeArrowheads="1"/>
            </p:cNvSpPr>
            <p:nvPr/>
          </p:nvSpPr>
          <p:spPr bwMode="auto">
            <a:xfrm>
              <a:off x="862" y="1254"/>
              <a:ext cx="76" cy="82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867" name="Rectangle 132"/>
            <p:cNvSpPr>
              <a:spLocks noChangeArrowheads="1"/>
            </p:cNvSpPr>
            <p:nvPr/>
          </p:nvSpPr>
          <p:spPr bwMode="auto">
            <a:xfrm>
              <a:off x="938" y="1254"/>
              <a:ext cx="75" cy="82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868" name="Rectangle 133"/>
            <p:cNvSpPr>
              <a:spLocks noChangeArrowheads="1"/>
            </p:cNvSpPr>
            <p:nvPr/>
          </p:nvSpPr>
          <p:spPr bwMode="auto">
            <a:xfrm>
              <a:off x="1013" y="1254"/>
              <a:ext cx="76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869" name="Rectangle 134"/>
            <p:cNvSpPr>
              <a:spLocks noChangeArrowheads="1"/>
            </p:cNvSpPr>
            <p:nvPr/>
          </p:nvSpPr>
          <p:spPr bwMode="auto">
            <a:xfrm>
              <a:off x="1089" y="1254"/>
              <a:ext cx="75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870" name="Rectangle 135"/>
            <p:cNvSpPr>
              <a:spLocks noChangeArrowheads="1"/>
            </p:cNvSpPr>
            <p:nvPr/>
          </p:nvSpPr>
          <p:spPr bwMode="auto">
            <a:xfrm>
              <a:off x="1164" y="1254"/>
              <a:ext cx="76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871" name="Rectangle 136"/>
            <p:cNvSpPr>
              <a:spLocks noChangeArrowheads="1"/>
            </p:cNvSpPr>
            <p:nvPr/>
          </p:nvSpPr>
          <p:spPr bwMode="auto">
            <a:xfrm>
              <a:off x="1240" y="1254"/>
              <a:ext cx="75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872" name="Rectangle 137"/>
            <p:cNvSpPr>
              <a:spLocks noChangeArrowheads="1"/>
            </p:cNvSpPr>
            <p:nvPr/>
          </p:nvSpPr>
          <p:spPr bwMode="auto">
            <a:xfrm>
              <a:off x="1315" y="1254"/>
              <a:ext cx="74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873" name="Rectangle 138"/>
            <p:cNvSpPr>
              <a:spLocks noChangeArrowheads="1"/>
            </p:cNvSpPr>
            <p:nvPr/>
          </p:nvSpPr>
          <p:spPr bwMode="auto">
            <a:xfrm>
              <a:off x="1389" y="1254"/>
              <a:ext cx="75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874" name="Rectangle 139"/>
            <p:cNvSpPr>
              <a:spLocks noChangeArrowheads="1"/>
            </p:cNvSpPr>
            <p:nvPr/>
          </p:nvSpPr>
          <p:spPr bwMode="auto">
            <a:xfrm>
              <a:off x="1464" y="1254"/>
              <a:ext cx="76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875" name="Rectangle 140"/>
            <p:cNvSpPr>
              <a:spLocks noChangeArrowheads="1"/>
            </p:cNvSpPr>
            <p:nvPr/>
          </p:nvSpPr>
          <p:spPr bwMode="auto">
            <a:xfrm>
              <a:off x="1540" y="1254"/>
              <a:ext cx="75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876" name="Rectangle 141"/>
            <p:cNvSpPr>
              <a:spLocks noChangeArrowheads="1"/>
            </p:cNvSpPr>
            <p:nvPr/>
          </p:nvSpPr>
          <p:spPr bwMode="auto">
            <a:xfrm>
              <a:off x="1615" y="1254"/>
              <a:ext cx="76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877" name="Rectangle 142"/>
            <p:cNvSpPr>
              <a:spLocks noChangeArrowheads="1"/>
            </p:cNvSpPr>
            <p:nvPr/>
          </p:nvSpPr>
          <p:spPr bwMode="auto">
            <a:xfrm>
              <a:off x="1691" y="1254"/>
              <a:ext cx="75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878" name="Rectangle 143"/>
            <p:cNvSpPr>
              <a:spLocks noChangeArrowheads="1"/>
            </p:cNvSpPr>
            <p:nvPr/>
          </p:nvSpPr>
          <p:spPr bwMode="auto">
            <a:xfrm>
              <a:off x="487" y="1336"/>
              <a:ext cx="75" cy="82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879" name="Rectangle 144"/>
            <p:cNvSpPr>
              <a:spLocks noChangeArrowheads="1"/>
            </p:cNvSpPr>
            <p:nvPr/>
          </p:nvSpPr>
          <p:spPr bwMode="auto">
            <a:xfrm>
              <a:off x="562" y="1336"/>
              <a:ext cx="74" cy="82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880" name="Rectangle 145"/>
            <p:cNvSpPr>
              <a:spLocks noChangeArrowheads="1"/>
            </p:cNvSpPr>
            <p:nvPr/>
          </p:nvSpPr>
          <p:spPr bwMode="auto">
            <a:xfrm>
              <a:off x="636" y="1336"/>
              <a:ext cx="75" cy="82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881" name="Rectangle 146"/>
            <p:cNvSpPr>
              <a:spLocks noChangeArrowheads="1"/>
            </p:cNvSpPr>
            <p:nvPr/>
          </p:nvSpPr>
          <p:spPr bwMode="auto">
            <a:xfrm>
              <a:off x="711" y="1336"/>
              <a:ext cx="76" cy="82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882" name="Rectangle 147"/>
            <p:cNvSpPr>
              <a:spLocks noChangeArrowheads="1"/>
            </p:cNvSpPr>
            <p:nvPr/>
          </p:nvSpPr>
          <p:spPr bwMode="auto">
            <a:xfrm>
              <a:off x="787" y="1336"/>
              <a:ext cx="75" cy="82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883" name="Rectangle 148"/>
            <p:cNvSpPr>
              <a:spLocks noChangeArrowheads="1"/>
            </p:cNvSpPr>
            <p:nvPr/>
          </p:nvSpPr>
          <p:spPr bwMode="auto">
            <a:xfrm>
              <a:off x="862" y="1336"/>
              <a:ext cx="76" cy="82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884" name="Rectangle 149"/>
            <p:cNvSpPr>
              <a:spLocks noChangeArrowheads="1"/>
            </p:cNvSpPr>
            <p:nvPr/>
          </p:nvSpPr>
          <p:spPr bwMode="auto">
            <a:xfrm>
              <a:off x="938" y="1336"/>
              <a:ext cx="75" cy="82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885" name="Rectangle 150"/>
            <p:cNvSpPr>
              <a:spLocks noChangeArrowheads="1"/>
            </p:cNvSpPr>
            <p:nvPr/>
          </p:nvSpPr>
          <p:spPr bwMode="auto">
            <a:xfrm>
              <a:off x="1013" y="1336"/>
              <a:ext cx="76" cy="82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886" name="Rectangle 151"/>
            <p:cNvSpPr>
              <a:spLocks noChangeArrowheads="1"/>
            </p:cNvSpPr>
            <p:nvPr/>
          </p:nvSpPr>
          <p:spPr bwMode="auto">
            <a:xfrm>
              <a:off x="1089" y="1336"/>
              <a:ext cx="75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887" name="Rectangle 152"/>
            <p:cNvSpPr>
              <a:spLocks noChangeArrowheads="1"/>
            </p:cNvSpPr>
            <p:nvPr/>
          </p:nvSpPr>
          <p:spPr bwMode="auto">
            <a:xfrm>
              <a:off x="1164" y="1336"/>
              <a:ext cx="76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888" name="Rectangle 153"/>
            <p:cNvSpPr>
              <a:spLocks noChangeArrowheads="1"/>
            </p:cNvSpPr>
            <p:nvPr/>
          </p:nvSpPr>
          <p:spPr bwMode="auto">
            <a:xfrm>
              <a:off x="1240" y="1336"/>
              <a:ext cx="75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889" name="Rectangle 154"/>
            <p:cNvSpPr>
              <a:spLocks noChangeArrowheads="1"/>
            </p:cNvSpPr>
            <p:nvPr/>
          </p:nvSpPr>
          <p:spPr bwMode="auto">
            <a:xfrm>
              <a:off x="1315" y="1336"/>
              <a:ext cx="74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890" name="Rectangle 155"/>
            <p:cNvSpPr>
              <a:spLocks noChangeArrowheads="1"/>
            </p:cNvSpPr>
            <p:nvPr/>
          </p:nvSpPr>
          <p:spPr bwMode="auto">
            <a:xfrm>
              <a:off x="1389" y="1336"/>
              <a:ext cx="75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891" name="Rectangle 156"/>
            <p:cNvSpPr>
              <a:spLocks noChangeArrowheads="1"/>
            </p:cNvSpPr>
            <p:nvPr/>
          </p:nvSpPr>
          <p:spPr bwMode="auto">
            <a:xfrm>
              <a:off x="1464" y="1336"/>
              <a:ext cx="76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892" name="Rectangle 157"/>
            <p:cNvSpPr>
              <a:spLocks noChangeArrowheads="1"/>
            </p:cNvSpPr>
            <p:nvPr/>
          </p:nvSpPr>
          <p:spPr bwMode="auto">
            <a:xfrm>
              <a:off x="1540" y="1336"/>
              <a:ext cx="75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893" name="Rectangle 158"/>
            <p:cNvSpPr>
              <a:spLocks noChangeArrowheads="1"/>
            </p:cNvSpPr>
            <p:nvPr/>
          </p:nvSpPr>
          <p:spPr bwMode="auto">
            <a:xfrm>
              <a:off x="1615" y="1336"/>
              <a:ext cx="76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894" name="Rectangle 159"/>
            <p:cNvSpPr>
              <a:spLocks noChangeArrowheads="1"/>
            </p:cNvSpPr>
            <p:nvPr/>
          </p:nvSpPr>
          <p:spPr bwMode="auto">
            <a:xfrm>
              <a:off x="1691" y="1336"/>
              <a:ext cx="75" cy="82"/>
            </a:xfrm>
            <a:prstGeom prst="rect">
              <a:avLst/>
            </a:prstGeom>
            <a:solidFill>
              <a:srgbClr val="FF3300"/>
            </a:solidFill>
            <a:ln w="28575">
              <a:solidFill>
                <a:srgbClr val="FF33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895" name="Rectangle 160"/>
            <p:cNvSpPr>
              <a:spLocks noChangeArrowheads="1"/>
            </p:cNvSpPr>
            <p:nvPr/>
          </p:nvSpPr>
          <p:spPr bwMode="auto">
            <a:xfrm>
              <a:off x="487" y="1418"/>
              <a:ext cx="75" cy="85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896" name="Rectangle 161"/>
            <p:cNvSpPr>
              <a:spLocks noChangeArrowheads="1"/>
            </p:cNvSpPr>
            <p:nvPr/>
          </p:nvSpPr>
          <p:spPr bwMode="auto">
            <a:xfrm>
              <a:off x="562" y="1418"/>
              <a:ext cx="74" cy="85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897" name="Rectangle 162"/>
            <p:cNvSpPr>
              <a:spLocks noChangeArrowheads="1"/>
            </p:cNvSpPr>
            <p:nvPr/>
          </p:nvSpPr>
          <p:spPr bwMode="auto">
            <a:xfrm>
              <a:off x="636" y="1418"/>
              <a:ext cx="75" cy="85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898" name="Rectangle 163"/>
            <p:cNvSpPr>
              <a:spLocks noChangeArrowheads="1"/>
            </p:cNvSpPr>
            <p:nvPr/>
          </p:nvSpPr>
          <p:spPr bwMode="auto">
            <a:xfrm>
              <a:off x="711" y="1418"/>
              <a:ext cx="76" cy="85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899" name="Rectangle 164"/>
            <p:cNvSpPr>
              <a:spLocks noChangeArrowheads="1"/>
            </p:cNvSpPr>
            <p:nvPr/>
          </p:nvSpPr>
          <p:spPr bwMode="auto">
            <a:xfrm>
              <a:off x="787" y="1418"/>
              <a:ext cx="75" cy="85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900" name="Rectangle 165"/>
            <p:cNvSpPr>
              <a:spLocks noChangeArrowheads="1"/>
            </p:cNvSpPr>
            <p:nvPr/>
          </p:nvSpPr>
          <p:spPr bwMode="auto">
            <a:xfrm>
              <a:off x="862" y="1418"/>
              <a:ext cx="76" cy="85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901" name="Rectangle 166"/>
            <p:cNvSpPr>
              <a:spLocks noChangeArrowheads="1"/>
            </p:cNvSpPr>
            <p:nvPr/>
          </p:nvSpPr>
          <p:spPr bwMode="auto">
            <a:xfrm>
              <a:off x="938" y="1418"/>
              <a:ext cx="75" cy="85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902" name="Rectangle 167"/>
            <p:cNvSpPr>
              <a:spLocks noChangeArrowheads="1"/>
            </p:cNvSpPr>
            <p:nvPr/>
          </p:nvSpPr>
          <p:spPr bwMode="auto">
            <a:xfrm>
              <a:off x="1013" y="1418"/>
              <a:ext cx="76" cy="85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903" name="Rectangle 168"/>
            <p:cNvSpPr>
              <a:spLocks noChangeArrowheads="1"/>
            </p:cNvSpPr>
            <p:nvPr/>
          </p:nvSpPr>
          <p:spPr bwMode="auto">
            <a:xfrm>
              <a:off x="1089" y="1418"/>
              <a:ext cx="75" cy="85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904" name="Rectangle 169"/>
            <p:cNvSpPr>
              <a:spLocks noChangeArrowheads="1"/>
            </p:cNvSpPr>
            <p:nvPr/>
          </p:nvSpPr>
          <p:spPr bwMode="auto">
            <a:xfrm>
              <a:off x="1164" y="1418"/>
              <a:ext cx="76" cy="85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905" name="Rectangle 170"/>
            <p:cNvSpPr>
              <a:spLocks noChangeArrowheads="1"/>
            </p:cNvSpPr>
            <p:nvPr/>
          </p:nvSpPr>
          <p:spPr bwMode="auto">
            <a:xfrm>
              <a:off x="1240" y="1418"/>
              <a:ext cx="75" cy="85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906" name="Rectangle 171"/>
            <p:cNvSpPr>
              <a:spLocks noChangeArrowheads="1"/>
            </p:cNvSpPr>
            <p:nvPr/>
          </p:nvSpPr>
          <p:spPr bwMode="auto">
            <a:xfrm>
              <a:off x="1315" y="1418"/>
              <a:ext cx="74" cy="85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907" name="Rectangle 172"/>
            <p:cNvSpPr>
              <a:spLocks noChangeArrowheads="1"/>
            </p:cNvSpPr>
            <p:nvPr/>
          </p:nvSpPr>
          <p:spPr bwMode="auto">
            <a:xfrm>
              <a:off x="1389" y="1418"/>
              <a:ext cx="75" cy="85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908" name="Rectangle 173"/>
            <p:cNvSpPr>
              <a:spLocks noChangeArrowheads="1"/>
            </p:cNvSpPr>
            <p:nvPr/>
          </p:nvSpPr>
          <p:spPr bwMode="auto">
            <a:xfrm>
              <a:off x="1464" y="1418"/>
              <a:ext cx="76" cy="85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909" name="Rectangle 174"/>
            <p:cNvSpPr>
              <a:spLocks noChangeArrowheads="1"/>
            </p:cNvSpPr>
            <p:nvPr/>
          </p:nvSpPr>
          <p:spPr bwMode="auto">
            <a:xfrm>
              <a:off x="1540" y="1418"/>
              <a:ext cx="75" cy="85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910" name="Rectangle 175"/>
            <p:cNvSpPr>
              <a:spLocks noChangeArrowheads="1"/>
            </p:cNvSpPr>
            <p:nvPr/>
          </p:nvSpPr>
          <p:spPr bwMode="auto">
            <a:xfrm>
              <a:off x="1615" y="1418"/>
              <a:ext cx="76" cy="85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911" name="Rectangle 176"/>
            <p:cNvSpPr>
              <a:spLocks noChangeArrowheads="1"/>
            </p:cNvSpPr>
            <p:nvPr/>
          </p:nvSpPr>
          <p:spPr bwMode="auto">
            <a:xfrm>
              <a:off x="1691" y="1418"/>
              <a:ext cx="75" cy="85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912" name="Rectangle 177"/>
            <p:cNvSpPr>
              <a:spLocks noChangeArrowheads="1"/>
            </p:cNvSpPr>
            <p:nvPr/>
          </p:nvSpPr>
          <p:spPr bwMode="auto">
            <a:xfrm>
              <a:off x="487" y="1503"/>
              <a:ext cx="75" cy="82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913" name="Rectangle 178"/>
            <p:cNvSpPr>
              <a:spLocks noChangeArrowheads="1"/>
            </p:cNvSpPr>
            <p:nvPr/>
          </p:nvSpPr>
          <p:spPr bwMode="auto">
            <a:xfrm>
              <a:off x="562" y="1503"/>
              <a:ext cx="74" cy="82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914" name="Rectangle 179"/>
            <p:cNvSpPr>
              <a:spLocks noChangeArrowheads="1"/>
            </p:cNvSpPr>
            <p:nvPr/>
          </p:nvSpPr>
          <p:spPr bwMode="auto">
            <a:xfrm>
              <a:off x="636" y="1503"/>
              <a:ext cx="75" cy="82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915" name="Rectangle 180"/>
            <p:cNvSpPr>
              <a:spLocks noChangeArrowheads="1"/>
            </p:cNvSpPr>
            <p:nvPr/>
          </p:nvSpPr>
          <p:spPr bwMode="auto">
            <a:xfrm>
              <a:off x="711" y="1503"/>
              <a:ext cx="76" cy="82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916" name="Rectangle 181"/>
            <p:cNvSpPr>
              <a:spLocks noChangeArrowheads="1"/>
            </p:cNvSpPr>
            <p:nvPr/>
          </p:nvSpPr>
          <p:spPr bwMode="auto">
            <a:xfrm>
              <a:off x="787" y="1503"/>
              <a:ext cx="75" cy="82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917" name="Rectangle 182"/>
            <p:cNvSpPr>
              <a:spLocks noChangeArrowheads="1"/>
            </p:cNvSpPr>
            <p:nvPr/>
          </p:nvSpPr>
          <p:spPr bwMode="auto">
            <a:xfrm>
              <a:off x="862" y="1503"/>
              <a:ext cx="76" cy="82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918" name="Rectangle 183"/>
            <p:cNvSpPr>
              <a:spLocks noChangeArrowheads="1"/>
            </p:cNvSpPr>
            <p:nvPr/>
          </p:nvSpPr>
          <p:spPr bwMode="auto">
            <a:xfrm>
              <a:off x="938" y="1503"/>
              <a:ext cx="75" cy="82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919" name="Rectangle 184"/>
            <p:cNvSpPr>
              <a:spLocks noChangeArrowheads="1"/>
            </p:cNvSpPr>
            <p:nvPr/>
          </p:nvSpPr>
          <p:spPr bwMode="auto">
            <a:xfrm>
              <a:off x="1013" y="1503"/>
              <a:ext cx="76" cy="82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920" name="Rectangle 185"/>
            <p:cNvSpPr>
              <a:spLocks noChangeArrowheads="1"/>
            </p:cNvSpPr>
            <p:nvPr/>
          </p:nvSpPr>
          <p:spPr bwMode="auto">
            <a:xfrm>
              <a:off x="1089" y="1503"/>
              <a:ext cx="75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921" name="Rectangle 186"/>
            <p:cNvSpPr>
              <a:spLocks noChangeArrowheads="1"/>
            </p:cNvSpPr>
            <p:nvPr/>
          </p:nvSpPr>
          <p:spPr bwMode="auto">
            <a:xfrm>
              <a:off x="1164" y="1503"/>
              <a:ext cx="76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922" name="Rectangle 187"/>
            <p:cNvSpPr>
              <a:spLocks noChangeArrowheads="1"/>
            </p:cNvSpPr>
            <p:nvPr/>
          </p:nvSpPr>
          <p:spPr bwMode="auto">
            <a:xfrm>
              <a:off x="1240" y="1503"/>
              <a:ext cx="75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923" name="Rectangle 188"/>
            <p:cNvSpPr>
              <a:spLocks noChangeArrowheads="1"/>
            </p:cNvSpPr>
            <p:nvPr/>
          </p:nvSpPr>
          <p:spPr bwMode="auto">
            <a:xfrm>
              <a:off x="1315" y="1503"/>
              <a:ext cx="74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924" name="Rectangle 189"/>
            <p:cNvSpPr>
              <a:spLocks noChangeArrowheads="1"/>
            </p:cNvSpPr>
            <p:nvPr/>
          </p:nvSpPr>
          <p:spPr bwMode="auto">
            <a:xfrm>
              <a:off x="1389" y="1503"/>
              <a:ext cx="75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925" name="Rectangle 190"/>
            <p:cNvSpPr>
              <a:spLocks noChangeArrowheads="1"/>
            </p:cNvSpPr>
            <p:nvPr/>
          </p:nvSpPr>
          <p:spPr bwMode="auto">
            <a:xfrm>
              <a:off x="1464" y="1503"/>
              <a:ext cx="76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926" name="Rectangle 191"/>
            <p:cNvSpPr>
              <a:spLocks noChangeArrowheads="1"/>
            </p:cNvSpPr>
            <p:nvPr/>
          </p:nvSpPr>
          <p:spPr bwMode="auto">
            <a:xfrm>
              <a:off x="1540" y="1503"/>
              <a:ext cx="75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927" name="Rectangle 192"/>
            <p:cNvSpPr>
              <a:spLocks noChangeArrowheads="1"/>
            </p:cNvSpPr>
            <p:nvPr/>
          </p:nvSpPr>
          <p:spPr bwMode="auto">
            <a:xfrm>
              <a:off x="1615" y="1503"/>
              <a:ext cx="76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928" name="Rectangle 193"/>
            <p:cNvSpPr>
              <a:spLocks noChangeArrowheads="1"/>
            </p:cNvSpPr>
            <p:nvPr/>
          </p:nvSpPr>
          <p:spPr bwMode="auto">
            <a:xfrm>
              <a:off x="1691" y="1503"/>
              <a:ext cx="75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929" name="Rectangle 194"/>
            <p:cNvSpPr>
              <a:spLocks noChangeArrowheads="1"/>
            </p:cNvSpPr>
            <p:nvPr/>
          </p:nvSpPr>
          <p:spPr bwMode="auto">
            <a:xfrm>
              <a:off x="487" y="1585"/>
              <a:ext cx="75" cy="84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930" name="Rectangle 195"/>
            <p:cNvSpPr>
              <a:spLocks noChangeArrowheads="1"/>
            </p:cNvSpPr>
            <p:nvPr/>
          </p:nvSpPr>
          <p:spPr bwMode="auto">
            <a:xfrm>
              <a:off x="562" y="1585"/>
              <a:ext cx="74" cy="84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931" name="Rectangle 196"/>
            <p:cNvSpPr>
              <a:spLocks noChangeArrowheads="1"/>
            </p:cNvSpPr>
            <p:nvPr/>
          </p:nvSpPr>
          <p:spPr bwMode="auto">
            <a:xfrm>
              <a:off x="636" y="1585"/>
              <a:ext cx="75" cy="84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932" name="Rectangle 197"/>
            <p:cNvSpPr>
              <a:spLocks noChangeArrowheads="1"/>
            </p:cNvSpPr>
            <p:nvPr/>
          </p:nvSpPr>
          <p:spPr bwMode="auto">
            <a:xfrm>
              <a:off x="711" y="1585"/>
              <a:ext cx="76" cy="84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933" name="Rectangle 198"/>
            <p:cNvSpPr>
              <a:spLocks noChangeArrowheads="1"/>
            </p:cNvSpPr>
            <p:nvPr/>
          </p:nvSpPr>
          <p:spPr bwMode="auto">
            <a:xfrm>
              <a:off x="787" y="1585"/>
              <a:ext cx="75" cy="84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934" name="Rectangle 199"/>
            <p:cNvSpPr>
              <a:spLocks noChangeArrowheads="1"/>
            </p:cNvSpPr>
            <p:nvPr/>
          </p:nvSpPr>
          <p:spPr bwMode="auto">
            <a:xfrm>
              <a:off x="862" y="1585"/>
              <a:ext cx="76" cy="84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935" name="Rectangle 200"/>
            <p:cNvSpPr>
              <a:spLocks noChangeArrowheads="1"/>
            </p:cNvSpPr>
            <p:nvPr/>
          </p:nvSpPr>
          <p:spPr bwMode="auto">
            <a:xfrm>
              <a:off x="938" y="1585"/>
              <a:ext cx="75" cy="84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936" name="Rectangle 201"/>
            <p:cNvSpPr>
              <a:spLocks noChangeArrowheads="1"/>
            </p:cNvSpPr>
            <p:nvPr/>
          </p:nvSpPr>
          <p:spPr bwMode="auto">
            <a:xfrm>
              <a:off x="1013" y="1585"/>
              <a:ext cx="76" cy="84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937" name="Rectangle 202"/>
            <p:cNvSpPr>
              <a:spLocks noChangeArrowheads="1"/>
            </p:cNvSpPr>
            <p:nvPr/>
          </p:nvSpPr>
          <p:spPr bwMode="auto">
            <a:xfrm>
              <a:off x="1089" y="1585"/>
              <a:ext cx="75" cy="84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938" name="Rectangle 203"/>
            <p:cNvSpPr>
              <a:spLocks noChangeArrowheads="1"/>
            </p:cNvSpPr>
            <p:nvPr/>
          </p:nvSpPr>
          <p:spPr bwMode="auto">
            <a:xfrm>
              <a:off x="1164" y="1585"/>
              <a:ext cx="76" cy="84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939" name="Rectangle 204"/>
            <p:cNvSpPr>
              <a:spLocks noChangeArrowheads="1"/>
            </p:cNvSpPr>
            <p:nvPr/>
          </p:nvSpPr>
          <p:spPr bwMode="auto">
            <a:xfrm>
              <a:off x="1240" y="1585"/>
              <a:ext cx="75" cy="84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940" name="Rectangle 205"/>
            <p:cNvSpPr>
              <a:spLocks noChangeArrowheads="1"/>
            </p:cNvSpPr>
            <p:nvPr/>
          </p:nvSpPr>
          <p:spPr bwMode="auto">
            <a:xfrm>
              <a:off x="1315" y="1585"/>
              <a:ext cx="74" cy="84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941" name="Rectangle 206"/>
            <p:cNvSpPr>
              <a:spLocks noChangeArrowheads="1"/>
            </p:cNvSpPr>
            <p:nvPr/>
          </p:nvSpPr>
          <p:spPr bwMode="auto">
            <a:xfrm>
              <a:off x="1389" y="1585"/>
              <a:ext cx="75" cy="84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942" name="Rectangle 207"/>
            <p:cNvSpPr>
              <a:spLocks noChangeArrowheads="1"/>
            </p:cNvSpPr>
            <p:nvPr/>
          </p:nvSpPr>
          <p:spPr bwMode="auto">
            <a:xfrm>
              <a:off x="1464" y="1585"/>
              <a:ext cx="76" cy="84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943" name="Rectangle 208"/>
            <p:cNvSpPr>
              <a:spLocks noChangeArrowheads="1"/>
            </p:cNvSpPr>
            <p:nvPr/>
          </p:nvSpPr>
          <p:spPr bwMode="auto">
            <a:xfrm>
              <a:off x="1540" y="1585"/>
              <a:ext cx="75" cy="84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944" name="Rectangle 209"/>
            <p:cNvSpPr>
              <a:spLocks noChangeArrowheads="1"/>
            </p:cNvSpPr>
            <p:nvPr/>
          </p:nvSpPr>
          <p:spPr bwMode="auto">
            <a:xfrm>
              <a:off x="1615" y="1585"/>
              <a:ext cx="76" cy="84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945" name="Rectangle 210"/>
            <p:cNvSpPr>
              <a:spLocks noChangeArrowheads="1"/>
            </p:cNvSpPr>
            <p:nvPr/>
          </p:nvSpPr>
          <p:spPr bwMode="auto">
            <a:xfrm>
              <a:off x="1691" y="1585"/>
              <a:ext cx="75" cy="84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946" name="Rectangle 211"/>
            <p:cNvSpPr>
              <a:spLocks noChangeArrowheads="1"/>
            </p:cNvSpPr>
            <p:nvPr/>
          </p:nvSpPr>
          <p:spPr bwMode="auto">
            <a:xfrm>
              <a:off x="487" y="1669"/>
              <a:ext cx="75" cy="82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947" name="Rectangle 212"/>
            <p:cNvSpPr>
              <a:spLocks noChangeArrowheads="1"/>
            </p:cNvSpPr>
            <p:nvPr/>
          </p:nvSpPr>
          <p:spPr bwMode="auto">
            <a:xfrm>
              <a:off x="562" y="1669"/>
              <a:ext cx="74" cy="82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948" name="Rectangle 213"/>
            <p:cNvSpPr>
              <a:spLocks noChangeArrowheads="1"/>
            </p:cNvSpPr>
            <p:nvPr/>
          </p:nvSpPr>
          <p:spPr bwMode="auto">
            <a:xfrm>
              <a:off x="636" y="1669"/>
              <a:ext cx="75" cy="82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949" name="Rectangle 214"/>
            <p:cNvSpPr>
              <a:spLocks noChangeArrowheads="1"/>
            </p:cNvSpPr>
            <p:nvPr/>
          </p:nvSpPr>
          <p:spPr bwMode="auto">
            <a:xfrm>
              <a:off x="711" y="1669"/>
              <a:ext cx="76" cy="82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950" name="Rectangle 215"/>
            <p:cNvSpPr>
              <a:spLocks noChangeArrowheads="1"/>
            </p:cNvSpPr>
            <p:nvPr/>
          </p:nvSpPr>
          <p:spPr bwMode="auto">
            <a:xfrm>
              <a:off x="787" y="1669"/>
              <a:ext cx="75" cy="82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951" name="Rectangle 216"/>
            <p:cNvSpPr>
              <a:spLocks noChangeArrowheads="1"/>
            </p:cNvSpPr>
            <p:nvPr/>
          </p:nvSpPr>
          <p:spPr bwMode="auto">
            <a:xfrm>
              <a:off x="862" y="1669"/>
              <a:ext cx="76" cy="82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952" name="Rectangle 217"/>
            <p:cNvSpPr>
              <a:spLocks noChangeArrowheads="1"/>
            </p:cNvSpPr>
            <p:nvPr/>
          </p:nvSpPr>
          <p:spPr bwMode="auto">
            <a:xfrm>
              <a:off x="938" y="1669"/>
              <a:ext cx="75" cy="82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953" name="Rectangle 218"/>
            <p:cNvSpPr>
              <a:spLocks noChangeArrowheads="1"/>
            </p:cNvSpPr>
            <p:nvPr/>
          </p:nvSpPr>
          <p:spPr bwMode="auto">
            <a:xfrm>
              <a:off x="1013" y="1669"/>
              <a:ext cx="76" cy="82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954" name="Rectangle 219"/>
            <p:cNvSpPr>
              <a:spLocks noChangeArrowheads="1"/>
            </p:cNvSpPr>
            <p:nvPr/>
          </p:nvSpPr>
          <p:spPr bwMode="auto">
            <a:xfrm>
              <a:off x="1089" y="1669"/>
              <a:ext cx="75" cy="82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955" name="Rectangle 220"/>
            <p:cNvSpPr>
              <a:spLocks noChangeArrowheads="1"/>
            </p:cNvSpPr>
            <p:nvPr/>
          </p:nvSpPr>
          <p:spPr bwMode="auto">
            <a:xfrm>
              <a:off x="1164" y="1669"/>
              <a:ext cx="76" cy="82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956" name="Rectangle 221"/>
            <p:cNvSpPr>
              <a:spLocks noChangeArrowheads="1"/>
            </p:cNvSpPr>
            <p:nvPr/>
          </p:nvSpPr>
          <p:spPr bwMode="auto">
            <a:xfrm>
              <a:off x="1240" y="1669"/>
              <a:ext cx="75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957" name="Rectangle 222"/>
            <p:cNvSpPr>
              <a:spLocks noChangeArrowheads="1"/>
            </p:cNvSpPr>
            <p:nvPr/>
          </p:nvSpPr>
          <p:spPr bwMode="auto">
            <a:xfrm>
              <a:off x="1315" y="1669"/>
              <a:ext cx="74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958" name="Rectangle 223"/>
            <p:cNvSpPr>
              <a:spLocks noChangeArrowheads="1"/>
            </p:cNvSpPr>
            <p:nvPr/>
          </p:nvSpPr>
          <p:spPr bwMode="auto">
            <a:xfrm>
              <a:off x="1389" y="1669"/>
              <a:ext cx="75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959" name="Rectangle 224"/>
            <p:cNvSpPr>
              <a:spLocks noChangeArrowheads="1"/>
            </p:cNvSpPr>
            <p:nvPr/>
          </p:nvSpPr>
          <p:spPr bwMode="auto">
            <a:xfrm>
              <a:off x="1464" y="1669"/>
              <a:ext cx="76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960" name="Rectangle 225"/>
            <p:cNvSpPr>
              <a:spLocks noChangeArrowheads="1"/>
            </p:cNvSpPr>
            <p:nvPr/>
          </p:nvSpPr>
          <p:spPr bwMode="auto">
            <a:xfrm>
              <a:off x="1540" y="1669"/>
              <a:ext cx="75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961" name="Rectangle 226"/>
            <p:cNvSpPr>
              <a:spLocks noChangeArrowheads="1"/>
            </p:cNvSpPr>
            <p:nvPr/>
          </p:nvSpPr>
          <p:spPr bwMode="auto">
            <a:xfrm>
              <a:off x="1615" y="1669"/>
              <a:ext cx="76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962" name="Rectangle 227"/>
            <p:cNvSpPr>
              <a:spLocks noChangeArrowheads="1"/>
            </p:cNvSpPr>
            <p:nvPr/>
          </p:nvSpPr>
          <p:spPr bwMode="auto">
            <a:xfrm>
              <a:off x="1691" y="1669"/>
              <a:ext cx="75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963" name="Rectangle 228"/>
            <p:cNvSpPr>
              <a:spLocks noChangeArrowheads="1"/>
            </p:cNvSpPr>
            <p:nvPr/>
          </p:nvSpPr>
          <p:spPr bwMode="auto">
            <a:xfrm>
              <a:off x="487" y="1751"/>
              <a:ext cx="75" cy="82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964" name="Rectangle 229"/>
            <p:cNvSpPr>
              <a:spLocks noChangeArrowheads="1"/>
            </p:cNvSpPr>
            <p:nvPr/>
          </p:nvSpPr>
          <p:spPr bwMode="auto">
            <a:xfrm>
              <a:off x="562" y="1751"/>
              <a:ext cx="74" cy="82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965" name="Rectangle 230"/>
            <p:cNvSpPr>
              <a:spLocks noChangeArrowheads="1"/>
            </p:cNvSpPr>
            <p:nvPr/>
          </p:nvSpPr>
          <p:spPr bwMode="auto">
            <a:xfrm>
              <a:off x="636" y="1751"/>
              <a:ext cx="75" cy="82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966" name="Rectangle 231"/>
            <p:cNvSpPr>
              <a:spLocks noChangeArrowheads="1"/>
            </p:cNvSpPr>
            <p:nvPr/>
          </p:nvSpPr>
          <p:spPr bwMode="auto">
            <a:xfrm>
              <a:off x="711" y="1751"/>
              <a:ext cx="76" cy="82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967" name="Rectangle 232"/>
            <p:cNvSpPr>
              <a:spLocks noChangeArrowheads="1"/>
            </p:cNvSpPr>
            <p:nvPr/>
          </p:nvSpPr>
          <p:spPr bwMode="auto">
            <a:xfrm>
              <a:off x="787" y="1751"/>
              <a:ext cx="75" cy="82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968" name="Rectangle 233"/>
            <p:cNvSpPr>
              <a:spLocks noChangeArrowheads="1"/>
            </p:cNvSpPr>
            <p:nvPr/>
          </p:nvSpPr>
          <p:spPr bwMode="auto">
            <a:xfrm>
              <a:off x="862" y="1751"/>
              <a:ext cx="76" cy="82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969" name="Rectangle 234"/>
            <p:cNvSpPr>
              <a:spLocks noChangeArrowheads="1"/>
            </p:cNvSpPr>
            <p:nvPr/>
          </p:nvSpPr>
          <p:spPr bwMode="auto">
            <a:xfrm>
              <a:off x="938" y="1751"/>
              <a:ext cx="75" cy="82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970" name="Rectangle 235"/>
            <p:cNvSpPr>
              <a:spLocks noChangeArrowheads="1"/>
            </p:cNvSpPr>
            <p:nvPr/>
          </p:nvSpPr>
          <p:spPr bwMode="auto">
            <a:xfrm>
              <a:off x="1013" y="1751"/>
              <a:ext cx="76" cy="82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971" name="Rectangle 236"/>
            <p:cNvSpPr>
              <a:spLocks noChangeArrowheads="1"/>
            </p:cNvSpPr>
            <p:nvPr/>
          </p:nvSpPr>
          <p:spPr bwMode="auto">
            <a:xfrm>
              <a:off x="1089" y="1751"/>
              <a:ext cx="75" cy="82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972" name="Rectangle 237"/>
            <p:cNvSpPr>
              <a:spLocks noChangeArrowheads="1"/>
            </p:cNvSpPr>
            <p:nvPr/>
          </p:nvSpPr>
          <p:spPr bwMode="auto">
            <a:xfrm>
              <a:off x="1164" y="1751"/>
              <a:ext cx="76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973" name="Rectangle 238"/>
            <p:cNvSpPr>
              <a:spLocks noChangeArrowheads="1"/>
            </p:cNvSpPr>
            <p:nvPr/>
          </p:nvSpPr>
          <p:spPr bwMode="auto">
            <a:xfrm>
              <a:off x="1240" y="1751"/>
              <a:ext cx="75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974" name="Rectangle 239"/>
            <p:cNvSpPr>
              <a:spLocks noChangeArrowheads="1"/>
            </p:cNvSpPr>
            <p:nvPr/>
          </p:nvSpPr>
          <p:spPr bwMode="auto">
            <a:xfrm>
              <a:off x="1315" y="1751"/>
              <a:ext cx="74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975" name="Rectangle 240"/>
            <p:cNvSpPr>
              <a:spLocks noChangeArrowheads="1"/>
            </p:cNvSpPr>
            <p:nvPr/>
          </p:nvSpPr>
          <p:spPr bwMode="auto">
            <a:xfrm>
              <a:off x="1389" y="1751"/>
              <a:ext cx="75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976" name="Rectangle 241"/>
            <p:cNvSpPr>
              <a:spLocks noChangeArrowheads="1"/>
            </p:cNvSpPr>
            <p:nvPr/>
          </p:nvSpPr>
          <p:spPr bwMode="auto">
            <a:xfrm>
              <a:off x="1464" y="1751"/>
              <a:ext cx="76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977" name="Rectangle 242"/>
            <p:cNvSpPr>
              <a:spLocks noChangeArrowheads="1"/>
            </p:cNvSpPr>
            <p:nvPr/>
          </p:nvSpPr>
          <p:spPr bwMode="auto">
            <a:xfrm>
              <a:off x="1540" y="1751"/>
              <a:ext cx="75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978" name="Rectangle 243"/>
            <p:cNvSpPr>
              <a:spLocks noChangeArrowheads="1"/>
            </p:cNvSpPr>
            <p:nvPr/>
          </p:nvSpPr>
          <p:spPr bwMode="auto">
            <a:xfrm>
              <a:off x="1615" y="1751"/>
              <a:ext cx="76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979" name="Rectangle 244"/>
            <p:cNvSpPr>
              <a:spLocks noChangeArrowheads="1"/>
            </p:cNvSpPr>
            <p:nvPr/>
          </p:nvSpPr>
          <p:spPr bwMode="auto">
            <a:xfrm>
              <a:off x="1691" y="1751"/>
              <a:ext cx="75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980" name="Rectangle 245"/>
            <p:cNvSpPr>
              <a:spLocks noChangeArrowheads="1"/>
            </p:cNvSpPr>
            <p:nvPr/>
          </p:nvSpPr>
          <p:spPr bwMode="auto">
            <a:xfrm>
              <a:off x="487" y="1833"/>
              <a:ext cx="75" cy="85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981" name="Rectangle 246"/>
            <p:cNvSpPr>
              <a:spLocks noChangeArrowheads="1"/>
            </p:cNvSpPr>
            <p:nvPr/>
          </p:nvSpPr>
          <p:spPr bwMode="auto">
            <a:xfrm>
              <a:off x="562" y="1833"/>
              <a:ext cx="74" cy="85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982" name="Rectangle 247"/>
            <p:cNvSpPr>
              <a:spLocks noChangeArrowheads="1"/>
            </p:cNvSpPr>
            <p:nvPr/>
          </p:nvSpPr>
          <p:spPr bwMode="auto">
            <a:xfrm>
              <a:off x="636" y="1833"/>
              <a:ext cx="75" cy="85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983" name="Rectangle 248"/>
            <p:cNvSpPr>
              <a:spLocks noChangeArrowheads="1"/>
            </p:cNvSpPr>
            <p:nvPr/>
          </p:nvSpPr>
          <p:spPr bwMode="auto">
            <a:xfrm>
              <a:off x="711" y="1833"/>
              <a:ext cx="76" cy="85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984" name="Rectangle 249"/>
            <p:cNvSpPr>
              <a:spLocks noChangeArrowheads="1"/>
            </p:cNvSpPr>
            <p:nvPr/>
          </p:nvSpPr>
          <p:spPr bwMode="auto">
            <a:xfrm>
              <a:off x="787" y="1833"/>
              <a:ext cx="75" cy="85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985" name="Rectangle 250"/>
            <p:cNvSpPr>
              <a:spLocks noChangeArrowheads="1"/>
            </p:cNvSpPr>
            <p:nvPr/>
          </p:nvSpPr>
          <p:spPr bwMode="auto">
            <a:xfrm>
              <a:off x="862" y="1833"/>
              <a:ext cx="76" cy="85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986" name="Rectangle 251"/>
            <p:cNvSpPr>
              <a:spLocks noChangeArrowheads="1"/>
            </p:cNvSpPr>
            <p:nvPr/>
          </p:nvSpPr>
          <p:spPr bwMode="auto">
            <a:xfrm>
              <a:off x="938" y="1833"/>
              <a:ext cx="75" cy="85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987" name="Rectangle 252"/>
            <p:cNvSpPr>
              <a:spLocks noChangeArrowheads="1"/>
            </p:cNvSpPr>
            <p:nvPr/>
          </p:nvSpPr>
          <p:spPr bwMode="auto">
            <a:xfrm>
              <a:off x="1013" y="1833"/>
              <a:ext cx="76" cy="85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988" name="Rectangle 253"/>
            <p:cNvSpPr>
              <a:spLocks noChangeArrowheads="1"/>
            </p:cNvSpPr>
            <p:nvPr/>
          </p:nvSpPr>
          <p:spPr bwMode="auto">
            <a:xfrm>
              <a:off x="1089" y="1833"/>
              <a:ext cx="75" cy="85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989" name="Rectangle 254"/>
            <p:cNvSpPr>
              <a:spLocks noChangeArrowheads="1"/>
            </p:cNvSpPr>
            <p:nvPr/>
          </p:nvSpPr>
          <p:spPr bwMode="auto">
            <a:xfrm>
              <a:off x="1164" y="1833"/>
              <a:ext cx="76" cy="85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990" name="Rectangle 255"/>
            <p:cNvSpPr>
              <a:spLocks noChangeArrowheads="1"/>
            </p:cNvSpPr>
            <p:nvPr/>
          </p:nvSpPr>
          <p:spPr bwMode="auto">
            <a:xfrm>
              <a:off x="1240" y="1833"/>
              <a:ext cx="75" cy="85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991" name="Rectangle 256"/>
            <p:cNvSpPr>
              <a:spLocks noChangeArrowheads="1"/>
            </p:cNvSpPr>
            <p:nvPr/>
          </p:nvSpPr>
          <p:spPr bwMode="auto">
            <a:xfrm>
              <a:off x="1315" y="1833"/>
              <a:ext cx="74" cy="85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992" name="Rectangle 257"/>
            <p:cNvSpPr>
              <a:spLocks noChangeArrowheads="1"/>
            </p:cNvSpPr>
            <p:nvPr/>
          </p:nvSpPr>
          <p:spPr bwMode="auto">
            <a:xfrm>
              <a:off x="1389" y="1833"/>
              <a:ext cx="75" cy="85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993" name="Rectangle 258"/>
            <p:cNvSpPr>
              <a:spLocks noChangeArrowheads="1"/>
            </p:cNvSpPr>
            <p:nvPr/>
          </p:nvSpPr>
          <p:spPr bwMode="auto">
            <a:xfrm>
              <a:off x="1464" y="1833"/>
              <a:ext cx="76" cy="85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994" name="Rectangle 259"/>
            <p:cNvSpPr>
              <a:spLocks noChangeArrowheads="1"/>
            </p:cNvSpPr>
            <p:nvPr/>
          </p:nvSpPr>
          <p:spPr bwMode="auto">
            <a:xfrm>
              <a:off x="1540" y="1833"/>
              <a:ext cx="75" cy="85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995" name="Rectangle 260"/>
            <p:cNvSpPr>
              <a:spLocks noChangeArrowheads="1"/>
            </p:cNvSpPr>
            <p:nvPr/>
          </p:nvSpPr>
          <p:spPr bwMode="auto">
            <a:xfrm>
              <a:off x="1615" y="1833"/>
              <a:ext cx="76" cy="85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996" name="Rectangle 261"/>
            <p:cNvSpPr>
              <a:spLocks noChangeArrowheads="1"/>
            </p:cNvSpPr>
            <p:nvPr/>
          </p:nvSpPr>
          <p:spPr bwMode="auto">
            <a:xfrm>
              <a:off x="1691" y="1833"/>
              <a:ext cx="75" cy="85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997" name="Rectangle 262"/>
            <p:cNvSpPr>
              <a:spLocks noChangeArrowheads="1"/>
            </p:cNvSpPr>
            <p:nvPr/>
          </p:nvSpPr>
          <p:spPr bwMode="auto">
            <a:xfrm>
              <a:off x="487" y="1918"/>
              <a:ext cx="75" cy="82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998" name="Rectangle 263"/>
            <p:cNvSpPr>
              <a:spLocks noChangeArrowheads="1"/>
            </p:cNvSpPr>
            <p:nvPr/>
          </p:nvSpPr>
          <p:spPr bwMode="auto">
            <a:xfrm>
              <a:off x="562" y="1918"/>
              <a:ext cx="74" cy="82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999" name="Rectangle 264"/>
            <p:cNvSpPr>
              <a:spLocks noChangeArrowheads="1"/>
            </p:cNvSpPr>
            <p:nvPr/>
          </p:nvSpPr>
          <p:spPr bwMode="auto">
            <a:xfrm>
              <a:off x="636" y="1918"/>
              <a:ext cx="75" cy="82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000" name="Rectangle 265"/>
            <p:cNvSpPr>
              <a:spLocks noChangeArrowheads="1"/>
            </p:cNvSpPr>
            <p:nvPr/>
          </p:nvSpPr>
          <p:spPr bwMode="auto">
            <a:xfrm>
              <a:off x="711" y="1918"/>
              <a:ext cx="76" cy="82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001" name="Rectangle 266"/>
            <p:cNvSpPr>
              <a:spLocks noChangeArrowheads="1"/>
            </p:cNvSpPr>
            <p:nvPr/>
          </p:nvSpPr>
          <p:spPr bwMode="auto">
            <a:xfrm>
              <a:off x="787" y="1918"/>
              <a:ext cx="75" cy="82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002" name="Rectangle 267"/>
            <p:cNvSpPr>
              <a:spLocks noChangeArrowheads="1"/>
            </p:cNvSpPr>
            <p:nvPr/>
          </p:nvSpPr>
          <p:spPr bwMode="auto">
            <a:xfrm>
              <a:off x="862" y="1918"/>
              <a:ext cx="76" cy="82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003" name="Rectangle 268"/>
            <p:cNvSpPr>
              <a:spLocks noChangeArrowheads="1"/>
            </p:cNvSpPr>
            <p:nvPr/>
          </p:nvSpPr>
          <p:spPr bwMode="auto">
            <a:xfrm>
              <a:off x="938" y="1918"/>
              <a:ext cx="75" cy="82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004" name="Rectangle 269"/>
            <p:cNvSpPr>
              <a:spLocks noChangeArrowheads="1"/>
            </p:cNvSpPr>
            <p:nvPr/>
          </p:nvSpPr>
          <p:spPr bwMode="auto">
            <a:xfrm>
              <a:off x="1013" y="1918"/>
              <a:ext cx="76" cy="82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005" name="Rectangle 270"/>
            <p:cNvSpPr>
              <a:spLocks noChangeArrowheads="1"/>
            </p:cNvSpPr>
            <p:nvPr/>
          </p:nvSpPr>
          <p:spPr bwMode="auto">
            <a:xfrm>
              <a:off x="1089" y="1918"/>
              <a:ext cx="75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006" name="Rectangle 271"/>
            <p:cNvSpPr>
              <a:spLocks noChangeArrowheads="1"/>
            </p:cNvSpPr>
            <p:nvPr/>
          </p:nvSpPr>
          <p:spPr bwMode="auto">
            <a:xfrm>
              <a:off x="1164" y="1918"/>
              <a:ext cx="76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007" name="Rectangle 272"/>
            <p:cNvSpPr>
              <a:spLocks noChangeArrowheads="1"/>
            </p:cNvSpPr>
            <p:nvPr/>
          </p:nvSpPr>
          <p:spPr bwMode="auto">
            <a:xfrm>
              <a:off x="1240" y="1918"/>
              <a:ext cx="75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008" name="Rectangle 273"/>
            <p:cNvSpPr>
              <a:spLocks noChangeArrowheads="1"/>
            </p:cNvSpPr>
            <p:nvPr/>
          </p:nvSpPr>
          <p:spPr bwMode="auto">
            <a:xfrm>
              <a:off x="1315" y="1918"/>
              <a:ext cx="74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009" name="Rectangle 274"/>
            <p:cNvSpPr>
              <a:spLocks noChangeArrowheads="1"/>
            </p:cNvSpPr>
            <p:nvPr/>
          </p:nvSpPr>
          <p:spPr bwMode="auto">
            <a:xfrm>
              <a:off x="1389" y="1918"/>
              <a:ext cx="75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010" name="Rectangle 275"/>
            <p:cNvSpPr>
              <a:spLocks noChangeArrowheads="1"/>
            </p:cNvSpPr>
            <p:nvPr/>
          </p:nvSpPr>
          <p:spPr bwMode="auto">
            <a:xfrm>
              <a:off x="1464" y="1918"/>
              <a:ext cx="76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011" name="Rectangle 276"/>
            <p:cNvSpPr>
              <a:spLocks noChangeArrowheads="1"/>
            </p:cNvSpPr>
            <p:nvPr/>
          </p:nvSpPr>
          <p:spPr bwMode="auto">
            <a:xfrm>
              <a:off x="1540" y="1918"/>
              <a:ext cx="75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012" name="Rectangle 277"/>
            <p:cNvSpPr>
              <a:spLocks noChangeArrowheads="1"/>
            </p:cNvSpPr>
            <p:nvPr/>
          </p:nvSpPr>
          <p:spPr bwMode="auto">
            <a:xfrm>
              <a:off x="1615" y="1918"/>
              <a:ext cx="76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013" name="Rectangle 278"/>
            <p:cNvSpPr>
              <a:spLocks noChangeArrowheads="1"/>
            </p:cNvSpPr>
            <p:nvPr/>
          </p:nvSpPr>
          <p:spPr bwMode="auto">
            <a:xfrm>
              <a:off x="1691" y="1918"/>
              <a:ext cx="75" cy="8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0726" name="Text Box 279"/>
          <p:cNvSpPr txBox="1">
            <a:spLocks noChangeArrowheads="1"/>
          </p:cNvSpPr>
          <p:nvPr/>
        </p:nvSpPr>
        <p:spPr bwMode="auto">
          <a:xfrm>
            <a:off x="2190967" y="3587750"/>
            <a:ext cx="1477962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lang="en-US">
                <a:latin typeface="Lucida Sans Unicode" pitchFamily="34" charset="0"/>
              </a:rPr>
              <a:t>Landscape</a:t>
            </a:r>
          </a:p>
        </p:txBody>
      </p:sp>
      <p:grpSp>
        <p:nvGrpSpPr>
          <p:cNvPr id="30727" name="Group 280"/>
          <p:cNvGrpSpPr>
            <a:grpSpLocks/>
          </p:cNvGrpSpPr>
          <p:nvPr/>
        </p:nvGrpSpPr>
        <p:grpSpPr bwMode="auto">
          <a:xfrm>
            <a:off x="4813517" y="4160838"/>
            <a:ext cx="1090612" cy="695325"/>
            <a:chOff x="2050" y="1360"/>
            <a:chExt cx="687" cy="438"/>
          </a:xfrm>
        </p:grpSpPr>
        <p:sp>
          <p:nvSpPr>
            <p:cNvPr id="30738" name="AutoShape 281"/>
            <p:cNvSpPr>
              <a:spLocks noChangeArrowheads="1"/>
            </p:cNvSpPr>
            <p:nvPr/>
          </p:nvSpPr>
          <p:spPr bwMode="auto">
            <a:xfrm>
              <a:off x="2056" y="1610"/>
              <a:ext cx="681" cy="188"/>
            </a:xfrm>
            <a:prstGeom prst="parallelogram">
              <a:avLst>
                <a:gd name="adj" fmla="val 90559"/>
              </a:avLst>
            </a:prstGeom>
            <a:solidFill>
              <a:srgbClr val="FFFF99"/>
            </a:solidFill>
            <a:ln w="28575">
              <a:solidFill>
                <a:srgbClr val="FF3300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0739" name="AutoShape 282"/>
            <p:cNvSpPr>
              <a:spLocks noChangeArrowheads="1"/>
            </p:cNvSpPr>
            <p:nvPr/>
          </p:nvSpPr>
          <p:spPr bwMode="auto">
            <a:xfrm>
              <a:off x="2050" y="1473"/>
              <a:ext cx="681" cy="188"/>
            </a:xfrm>
            <a:prstGeom prst="parallelogram">
              <a:avLst>
                <a:gd name="adj" fmla="val 90559"/>
              </a:avLst>
            </a:prstGeom>
            <a:solidFill>
              <a:srgbClr val="FFFF99"/>
            </a:solidFill>
            <a:ln w="28575">
              <a:solidFill>
                <a:srgbClr val="FF3300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0740" name="AutoShape 283"/>
            <p:cNvSpPr>
              <a:spLocks noChangeArrowheads="1"/>
            </p:cNvSpPr>
            <p:nvPr/>
          </p:nvSpPr>
          <p:spPr bwMode="auto">
            <a:xfrm>
              <a:off x="2050" y="1360"/>
              <a:ext cx="681" cy="188"/>
            </a:xfrm>
            <a:prstGeom prst="parallelogram">
              <a:avLst>
                <a:gd name="adj" fmla="val 90559"/>
              </a:avLst>
            </a:prstGeom>
            <a:solidFill>
              <a:srgbClr val="FFFF99"/>
            </a:solidFill>
            <a:ln w="28575">
              <a:solidFill>
                <a:srgbClr val="FF3300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30728" name="Text Box 284"/>
          <p:cNvSpPr txBox="1">
            <a:spLocks noChangeArrowheads="1"/>
          </p:cNvSpPr>
          <p:nvPr/>
        </p:nvSpPr>
        <p:spPr bwMode="auto">
          <a:xfrm>
            <a:off x="5026242" y="3779838"/>
            <a:ext cx="703262" cy="36671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lang="en-US" sz="1800" b="1">
                <a:latin typeface="Lucida Sans Unicode" pitchFamily="34" charset="0"/>
              </a:rPr>
              <a:t>Sites</a:t>
            </a:r>
          </a:p>
        </p:txBody>
      </p:sp>
      <p:sp>
        <p:nvSpPr>
          <p:cNvPr id="30729" name="AutoShape 285"/>
          <p:cNvSpPr>
            <a:spLocks noChangeArrowheads="1"/>
          </p:cNvSpPr>
          <p:nvPr/>
        </p:nvSpPr>
        <p:spPr bwMode="auto">
          <a:xfrm>
            <a:off x="4105492" y="4293662"/>
            <a:ext cx="339725" cy="794802"/>
          </a:xfrm>
          <a:prstGeom prst="rightArrow">
            <a:avLst>
              <a:gd name="adj1" fmla="val 50000"/>
              <a:gd name="adj2" fmla="val 31845"/>
            </a:avLst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30730" name="AutoShape 286"/>
          <p:cNvSpPr>
            <a:spLocks noChangeArrowheads="1"/>
          </p:cNvSpPr>
          <p:nvPr/>
        </p:nvSpPr>
        <p:spPr bwMode="auto">
          <a:xfrm>
            <a:off x="4170579" y="5467350"/>
            <a:ext cx="519113" cy="458788"/>
          </a:xfrm>
          <a:prstGeom prst="rightArrow">
            <a:avLst>
              <a:gd name="adj1" fmla="val 50000"/>
              <a:gd name="adj2" fmla="val 28287"/>
            </a:avLst>
          </a:prstGeom>
          <a:solidFill>
            <a:srgbClr val="00CC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30731" name="Group 287"/>
          <p:cNvGrpSpPr>
            <a:grpSpLocks/>
          </p:cNvGrpSpPr>
          <p:nvPr/>
        </p:nvGrpSpPr>
        <p:grpSpPr bwMode="auto">
          <a:xfrm>
            <a:off x="4880192" y="5621338"/>
            <a:ext cx="1090612" cy="695325"/>
            <a:chOff x="2050" y="1360"/>
            <a:chExt cx="687" cy="438"/>
          </a:xfrm>
        </p:grpSpPr>
        <p:sp>
          <p:nvSpPr>
            <p:cNvPr id="30735" name="AutoShape 288"/>
            <p:cNvSpPr>
              <a:spLocks noChangeArrowheads="1"/>
            </p:cNvSpPr>
            <p:nvPr/>
          </p:nvSpPr>
          <p:spPr bwMode="auto">
            <a:xfrm>
              <a:off x="2056" y="1610"/>
              <a:ext cx="681" cy="188"/>
            </a:xfrm>
            <a:prstGeom prst="parallelogram">
              <a:avLst>
                <a:gd name="adj" fmla="val 90559"/>
              </a:avLst>
            </a:prstGeom>
            <a:solidFill>
              <a:srgbClr val="FFFF99"/>
            </a:solidFill>
            <a:ln w="28575">
              <a:solidFill>
                <a:srgbClr val="00CC00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0736" name="AutoShape 289"/>
            <p:cNvSpPr>
              <a:spLocks noChangeArrowheads="1"/>
            </p:cNvSpPr>
            <p:nvPr/>
          </p:nvSpPr>
          <p:spPr bwMode="auto">
            <a:xfrm>
              <a:off x="2050" y="1473"/>
              <a:ext cx="681" cy="188"/>
            </a:xfrm>
            <a:prstGeom prst="parallelogram">
              <a:avLst>
                <a:gd name="adj" fmla="val 90559"/>
              </a:avLst>
            </a:prstGeom>
            <a:solidFill>
              <a:srgbClr val="FFFF99"/>
            </a:solidFill>
            <a:ln w="28575">
              <a:solidFill>
                <a:srgbClr val="00CC00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0737" name="AutoShape 290"/>
            <p:cNvSpPr>
              <a:spLocks noChangeArrowheads="1"/>
            </p:cNvSpPr>
            <p:nvPr/>
          </p:nvSpPr>
          <p:spPr bwMode="auto">
            <a:xfrm>
              <a:off x="2050" y="1360"/>
              <a:ext cx="681" cy="188"/>
            </a:xfrm>
            <a:prstGeom prst="parallelogram">
              <a:avLst>
                <a:gd name="adj" fmla="val 90559"/>
              </a:avLst>
            </a:prstGeom>
            <a:solidFill>
              <a:srgbClr val="FFFF99"/>
            </a:solidFill>
            <a:ln w="28575">
              <a:solidFill>
                <a:srgbClr val="00CC00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30732" name="Text Box 291"/>
          <p:cNvSpPr txBox="1">
            <a:spLocks noChangeArrowheads="1"/>
          </p:cNvSpPr>
          <p:nvPr/>
        </p:nvSpPr>
        <p:spPr bwMode="auto">
          <a:xfrm>
            <a:off x="4778592" y="5219700"/>
            <a:ext cx="2000869" cy="36933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lang="en-US" sz="1800" b="1" dirty="0" smtClean="0">
                <a:latin typeface="Lucida Sans Unicode" pitchFamily="34" charset="0"/>
              </a:rPr>
              <a:t>Climate Regions</a:t>
            </a:r>
            <a:endParaRPr lang="en-US" sz="1800" b="1" dirty="0">
              <a:latin typeface="Lucida Sans Unicode" pitchFamily="34" charset="0"/>
            </a:endParaRPr>
          </a:p>
        </p:txBody>
      </p:sp>
      <p:sp>
        <p:nvSpPr>
          <p:cNvPr id="30734" name="Text Box 293"/>
          <p:cNvSpPr txBox="1">
            <a:spLocks noChangeArrowheads="1"/>
          </p:cNvSpPr>
          <p:nvPr/>
        </p:nvSpPr>
        <p:spPr bwMode="auto">
          <a:xfrm>
            <a:off x="6131142" y="4151313"/>
            <a:ext cx="2449512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230188" indent="-230188">
              <a:spcBef>
                <a:spcPct val="0"/>
              </a:spcBef>
            </a:pPr>
            <a:r>
              <a:rPr lang="en-US" sz="1600">
                <a:latin typeface="Lucida Sans Unicode" pitchFamily="34" charset="0"/>
              </a:rPr>
              <a:t>Dynamic community composition</a:t>
            </a:r>
          </a:p>
        </p:txBody>
      </p:sp>
    </p:spTree>
    <p:extLst>
      <p:ext uri="{BB962C8B-B14F-4D97-AF65-F5344CB8AC3E}">
        <p14:creationId xmlns:p14="http://schemas.microsoft.com/office/powerpoint/2010/main" val="1393640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148" name="Rectangle 4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/>
              <a:t>General Features</a:t>
            </a:r>
          </a:p>
        </p:txBody>
      </p:sp>
      <p:sp>
        <p:nvSpPr>
          <p:cNvPr id="6147" name="Rectangle 5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410" name="Rectangle 2"/>
          <p:cNvSpPr>
            <a:spLocks noGrp="1" noChangeArrowheads="1"/>
          </p:cNvSpPr>
          <p:nvPr>
            <p:ph type="title"/>
          </p:nvPr>
        </p:nvSpPr>
        <p:spPr>
          <a:xfrm>
            <a:off x="485775" y="336550"/>
            <a:ext cx="7772400" cy="609600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sz="2800" smtClean="0"/>
              <a:t>LANDIS-II</a:t>
            </a:r>
            <a:br>
              <a:rPr lang="en-US" sz="2800" smtClean="0"/>
            </a:br>
            <a:r>
              <a:rPr lang="en-US" sz="2800" smtClean="0"/>
              <a:t>Philosophy</a:t>
            </a:r>
          </a:p>
        </p:txBody>
      </p:sp>
      <p:sp>
        <p:nvSpPr>
          <p:cNvPr id="31747" name="Text Box 3"/>
          <p:cNvSpPr txBox="1">
            <a:spLocks noChangeArrowheads="1"/>
          </p:cNvSpPr>
          <p:nvPr/>
        </p:nvSpPr>
        <p:spPr bwMode="auto">
          <a:xfrm>
            <a:off x="706438" y="1420813"/>
            <a:ext cx="5165517" cy="41549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457200" indent="-457200">
              <a:spcBef>
                <a:spcPct val="0"/>
              </a:spcBef>
              <a:buClr>
                <a:srgbClr val="FFCC00"/>
              </a:buClr>
              <a:buSzPct val="70000"/>
              <a:buFont typeface="Wingdings" pitchFamily="2" charset="2"/>
              <a:buNone/>
            </a:pPr>
            <a:r>
              <a:rPr lang="en-US" sz="2400">
                <a:latin typeface="Gill Sans MT" pitchFamily="34" charset="0"/>
              </a:rPr>
              <a:t>What makes LANDIS-II unique?</a:t>
            </a:r>
          </a:p>
          <a:p>
            <a:pPr marL="457200" indent="-457200">
              <a:spcBef>
                <a:spcPct val="0"/>
              </a:spcBef>
              <a:buClr>
                <a:srgbClr val="FFCC00"/>
              </a:buClr>
              <a:buSzPct val="70000"/>
              <a:buFont typeface="Wingdings" pitchFamily="2" charset="2"/>
              <a:buNone/>
            </a:pPr>
            <a:endParaRPr lang="en-US" sz="2400">
              <a:latin typeface="Gill Sans MT" pitchFamily="34" charset="0"/>
            </a:endParaRPr>
          </a:p>
          <a:p>
            <a:pPr marL="457200" indent="-457200">
              <a:spcBef>
                <a:spcPct val="0"/>
              </a:spcBef>
              <a:buClr>
                <a:schemeClr val="bg1"/>
              </a:buClr>
              <a:buFont typeface="Wingdings" pitchFamily="2" charset="2"/>
              <a:buAutoNum type="arabicPeriod"/>
            </a:pPr>
            <a:r>
              <a:rPr lang="en-US" sz="2400">
                <a:latin typeface="Gill Sans MT" pitchFamily="34" charset="0"/>
              </a:rPr>
              <a:t>Driven by Life History Attributes</a:t>
            </a:r>
          </a:p>
          <a:p>
            <a:pPr marL="457200" indent="-457200">
              <a:spcBef>
                <a:spcPct val="0"/>
              </a:spcBef>
              <a:buClr>
                <a:schemeClr val="bg1"/>
              </a:buClr>
              <a:buFont typeface="Wingdings" pitchFamily="2" charset="2"/>
              <a:buAutoNum type="arabicPeriod"/>
            </a:pPr>
            <a:endParaRPr lang="en-US" sz="2400">
              <a:latin typeface="Gill Sans MT" pitchFamily="34" charset="0"/>
            </a:endParaRPr>
          </a:p>
          <a:p>
            <a:pPr marL="457200" indent="-457200">
              <a:spcBef>
                <a:spcPct val="0"/>
              </a:spcBef>
              <a:buClr>
                <a:schemeClr val="bg1"/>
              </a:buClr>
              <a:buFont typeface="Wingdings" pitchFamily="2" charset="2"/>
              <a:buAutoNum type="arabicPeriod"/>
            </a:pPr>
            <a:r>
              <a:rPr lang="en-US" sz="2400">
                <a:latin typeface="Gill Sans MT" pitchFamily="34" charset="0"/>
              </a:rPr>
              <a:t>Spatially Dynamic</a:t>
            </a:r>
          </a:p>
          <a:p>
            <a:pPr marL="457200" indent="-457200">
              <a:spcBef>
                <a:spcPct val="0"/>
              </a:spcBef>
              <a:buClr>
                <a:schemeClr val="bg1"/>
              </a:buClr>
              <a:buFont typeface="Wingdings" pitchFamily="2" charset="2"/>
              <a:buAutoNum type="arabicPeriod"/>
            </a:pPr>
            <a:endParaRPr lang="en-US" sz="2400">
              <a:latin typeface="Gill Sans MT" pitchFamily="34" charset="0"/>
            </a:endParaRPr>
          </a:p>
          <a:p>
            <a:pPr marL="457200" indent="-457200">
              <a:spcBef>
                <a:spcPct val="0"/>
              </a:spcBef>
              <a:buClr>
                <a:schemeClr val="bg1"/>
              </a:buClr>
              <a:buFont typeface="Wingdings" pitchFamily="2" charset="2"/>
              <a:buAutoNum type="arabicPeriod"/>
            </a:pPr>
            <a:r>
              <a:rPr lang="en-US" sz="2400">
                <a:latin typeface="Gill Sans MT" pitchFamily="34" charset="0"/>
              </a:rPr>
              <a:t>Simplification Through Homogeneity</a:t>
            </a:r>
          </a:p>
          <a:p>
            <a:pPr marL="457200" indent="-457200">
              <a:spcBef>
                <a:spcPct val="0"/>
              </a:spcBef>
              <a:buClr>
                <a:schemeClr val="bg1"/>
              </a:buClr>
              <a:buFont typeface="Wingdings" pitchFamily="2" charset="2"/>
              <a:buAutoNum type="arabicPeriod"/>
            </a:pPr>
            <a:endParaRPr lang="en-US" sz="2400">
              <a:latin typeface="Gill Sans MT" pitchFamily="34" charset="0"/>
            </a:endParaRPr>
          </a:p>
          <a:p>
            <a:pPr marL="457200" indent="-457200">
              <a:spcBef>
                <a:spcPct val="0"/>
              </a:spcBef>
              <a:buClr>
                <a:schemeClr val="bg1"/>
              </a:buClr>
              <a:buFont typeface="Wingdings" pitchFamily="2" charset="2"/>
              <a:buAutoNum type="arabicPeriod"/>
            </a:pPr>
            <a:r>
              <a:rPr lang="en-US" sz="2400">
                <a:latin typeface="Gill Sans MT" pitchFamily="34" charset="0"/>
              </a:rPr>
              <a:t>User Determined Complexity</a:t>
            </a:r>
          </a:p>
          <a:p>
            <a:pPr marL="457200" indent="-457200">
              <a:spcBef>
                <a:spcPct val="0"/>
              </a:spcBef>
              <a:buClr>
                <a:schemeClr val="bg1"/>
              </a:buClr>
              <a:buFont typeface="Wingdings" pitchFamily="2" charset="2"/>
              <a:buAutoNum type="arabicPeriod"/>
            </a:pPr>
            <a:endParaRPr lang="en-US" sz="2400">
              <a:latin typeface="Gill Sans MT" pitchFamily="34" charset="0"/>
            </a:endParaRPr>
          </a:p>
          <a:p>
            <a:pPr marL="457200" indent="-457200">
              <a:spcBef>
                <a:spcPct val="0"/>
              </a:spcBef>
              <a:buClr>
                <a:schemeClr val="bg1"/>
              </a:buClr>
              <a:buFont typeface="Wingdings" pitchFamily="2" charset="2"/>
              <a:buAutoNum type="arabicPeriod"/>
            </a:pPr>
            <a:r>
              <a:rPr lang="en-US" sz="2400">
                <a:latin typeface="Gill Sans MT" pitchFamily="34" charset="0"/>
              </a:rPr>
              <a:t>Fast Model Evolution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2800" smtClean="0"/>
              <a:t>LANDIS-II Philosophy:  </a:t>
            </a:r>
            <a:br>
              <a:rPr lang="en-US" sz="2800" smtClean="0"/>
            </a:br>
            <a:r>
              <a:rPr lang="en-US" sz="2800" smtClean="0"/>
              <a:t>User Determined Complexity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z="2400" smtClean="0"/>
              <a:t>Every modeler’s job is to keep their model as </a:t>
            </a:r>
            <a:r>
              <a:rPr lang="en-US" sz="2400" i="1" smtClean="0"/>
              <a:t>simple as necessary, but no simpler</a:t>
            </a:r>
          </a:p>
          <a:p>
            <a:pPr eaLnBrk="1" hangingPunct="1"/>
            <a:endParaRPr lang="en-US" sz="2400" smtClean="0"/>
          </a:p>
          <a:p>
            <a:pPr eaLnBrk="1" hangingPunct="1"/>
            <a:r>
              <a:rPr lang="en-US" sz="2400" smtClean="0"/>
              <a:t>Our goal:  Strategically enable additional complexity</a:t>
            </a:r>
          </a:p>
          <a:p>
            <a:pPr lvl="1" eaLnBrk="1" hangingPunct="1"/>
            <a:r>
              <a:rPr lang="en-US" i="1" smtClean="0"/>
              <a:t>always keep the older, simpler extensions</a:t>
            </a:r>
            <a:endParaRPr lang="en-US" i="1" smtClean="0">
              <a:solidFill>
                <a:schemeClr val="bg1"/>
              </a:solidFill>
            </a:endParaRPr>
          </a:p>
          <a:p>
            <a:pPr eaLnBrk="1" hangingPunct="1"/>
            <a:endParaRPr lang="en-US" sz="2400" smtClean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8" name="Rectangle 1034"/>
          <p:cNvSpPr>
            <a:spLocks noGrp="1" noChangeArrowheads="1"/>
          </p:cNvSpPr>
          <p:nvPr>
            <p:ph type="title" idx="4294967295"/>
          </p:nvPr>
        </p:nvSpPr>
        <p:spPr>
          <a:xfrm>
            <a:off x="1371600" y="554038"/>
            <a:ext cx="7772400" cy="563562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sz="2800" smtClean="0"/>
              <a:t>LANDIS-II Philosophy:  </a:t>
            </a:r>
            <a:br>
              <a:rPr lang="en-US" sz="2800" smtClean="0"/>
            </a:br>
            <a:r>
              <a:rPr lang="en-US" sz="2800" smtClean="0"/>
              <a:t>User Determined Complexity</a:t>
            </a:r>
          </a:p>
        </p:txBody>
      </p:sp>
      <p:sp>
        <p:nvSpPr>
          <p:cNvPr id="33795" name="Text Box 1035"/>
          <p:cNvSpPr txBox="1">
            <a:spLocks noChangeArrowheads="1"/>
          </p:cNvSpPr>
          <p:nvPr/>
        </p:nvSpPr>
        <p:spPr bwMode="auto">
          <a:xfrm>
            <a:off x="641350" y="1603375"/>
            <a:ext cx="8075613" cy="3416320"/>
          </a:xfrm>
          <a:prstGeom prst="rect">
            <a:avLst/>
          </a:prstGeom>
          <a:noFill/>
          <a:ln w="5715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en-US" sz="2400">
                <a:latin typeface="Gill Sans MT" pitchFamily="34" charset="0"/>
              </a:rPr>
              <a:t>LANDIS-II has a Core and many extensions.</a:t>
            </a:r>
          </a:p>
          <a:p>
            <a:pPr>
              <a:spcBef>
                <a:spcPct val="0"/>
              </a:spcBef>
            </a:pPr>
            <a:endParaRPr lang="en-US" sz="2400">
              <a:latin typeface="Gill Sans MT" pitchFamily="34" charset="0"/>
            </a:endParaRPr>
          </a:p>
          <a:p>
            <a:pPr>
              <a:spcBef>
                <a:spcPct val="0"/>
              </a:spcBef>
            </a:pPr>
            <a:r>
              <a:rPr lang="en-US" sz="2400">
                <a:latin typeface="Gill Sans MT" pitchFamily="34" charset="0"/>
              </a:rPr>
              <a:t>Extensions contain the ecological processes:  succession and disturbances.</a:t>
            </a:r>
          </a:p>
          <a:p>
            <a:pPr>
              <a:spcBef>
                <a:spcPct val="0"/>
              </a:spcBef>
            </a:pPr>
            <a:endParaRPr lang="en-US" sz="2400">
              <a:latin typeface="Gill Sans MT" pitchFamily="34" charset="0"/>
            </a:endParaRPr>
          </a:p>
          <a:p>
            <a:pPr>
              <a:spcBef>
                <a:spcPct val="0"/>
              </a:spcBef>
            </a:pPr>
            <a:r>
              <a:rPr lang="en-US" sz="2400">
                <a:latin typeface="Gill Sans MT" pitchFamily="34" charset="0"/>
              </a:rPr>
              <a:t>There can be many different extensions for each process:  </a:t>
            </a:r>
            <a:r>
              <a:rPr lang="en-US" sz="2400" i="1">
                <a:latin typeface="Gill Sans MT" pitchFamily="34" charset="0"/>
              </a:rPr>
              <a:t>different questions = different extensions</a:t>
            </a:r>
            <a:r>
              <a:rPr lang="en-US" sz="2400">
                <a:latin typeface="Gill Sans MT" pitchFamily="34" charset="0"/>
              </a:rPr>
              <a:t>.  Extensions have varying degrees of complexity.</a:t>
            </a:r>
          </a:p>
          <a:p>
            <a:pPr>
              <a:spcBef>
                <a:spcPct val="0"/>
              </a:spcBef>
            </a:pPr>
            <a:endParaRPr lang="en-US" sz="2400">
              <a:latin typeface="Gill Sans MT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818" name="Group 2"/>
          <p:cNvGrpSpPr>
            <a:grpSpLocks/>
          </p:cNvGrpSpPr>
          <p:nvPr/>
        </p:nvGrpSpPr>
        <p:grpSpPr bwMode="auto">
          <a:xfrm>
            <a:off x="561975" y="1011238"/>
            <a:ext cx="2732088" cy="4672515"/>
            <a:chOff x="3358" y="667"/>
            <a:chExt cx="1721" cy="3201"/>
          </a:xfrm>
        </p:grpSpPr>
        <p:sp>
          <p:nvSpPr>
            <p:cNvPr id="34836" name="Rectangle 3"/>
            <p:cNvSpPr>
              <a:spLocks noChangeArrowheads="1"/>
            </p:cNvSpPr>
            <p:nvPr/>
          </p:nvSpPr>
          <p:spPr bwMode="auto">
            <a:xfrm>
              <a:off x="3358" y="667"/>
              <a:ext cx="1721" cy="320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600"/>
            </a:p>
          </p:txBody>
        </p:sp>
        <p:grpSp>
          <p:nvGrpSpPr>
            <p:cNvPr id="34837" name="Group 4"/>
            <p:cNvGrpSpPr>
              <a:grpSpLocks/>
            </p:cNvGrpSpPr>
            <p:nvPr/>
          </p:nvGrpSpPr>
          <p:grpSpPr bwMode="auto">
            <a:xfrm>
              <a:off x="3782" y="1340"/>
              <a:ext cx="687" cy="438"/>
              <a:chOff x="2050" y="1360"/>
              <a:chExt cx="687" cy="438"/>
            </a:xfrm>
          </p:grpSpPr>
          <p:sp>
            <p:nvSpPr>
              <p:cNvPr id="34840" name="AutoShape 5"/>
              <p:cNvSpPr>
                <a:spLocks noChangeArrowheads="1"/>
              </p:cNvSpPr>
              <p:nvPr/>
            </p:nvSpPr>
            <p:spPr bwMode="auto">
              <a:xfrm>
                <a:off x="2056" y="1610"/>
                <a:ext cx="681" cy="188"/>
              </a:xfrm>
              <a:prstGeom prst="parallelogram">
                <a:avLst>
                  <a:gd name="adj" fmla="val 90559"/>
                </a:avLst>
              </a:prstGeom>
              <a:solidFill>
                <a:schemeClr val="accent1"/>
              </a:solidFill>
              <a:ln w="28575">
                <a:solidFill>
                  <a:srgbClr val="0066FF"/>
                </a:solidFill>
                <a:miter lim="800000"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endParaRPr lang="en-US" sz="1600"/>
              </a:p>
            </p:txBody>
          </p:sp>
          <p:sp>
            <p:nvSpPr>
              <p:cNvPr id="34841" name="AutoShape 6"/>
              <p:cNvSpPr>
                <a:spLocks noChangeArrowheads="1"/>
              </p:cNvSpPr>
              <p:nvPr/>
            </p:nvSpPr>
            <p:spPr bwMode="auto">
              <a:xfrm>
                <a:off x="2050" y="1473"/>
                <a:ext cx="681" cy="188"/>
              </a:xfrm>
              <a:prstGeom prst="parallelogram">
                <a:avLst>
                  <a:gd name="adj" fmla="val 90559"/>
                </a:avLst>
              </a:prstGeom>
              <a:solidFill>
                <a:schemeClr val="accent1"/>
              </a:solidFill>
              <a:ln w="28575">
                <a:solidFill>
                  <a:srgbClr val="0066FF"/>
                </a:solidFill>
                <a:miter lim="800000"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endParaRPr lang="en-US" sz="1600"/>
              </a:p>
            </p:txBody>
          </p:sp>
          <p:sp>
            <p:nvSpPr>
              <p:cNvPr id="34842" name="AutoShape 7"/>
              <p:cNvSpPr>
                <a:spLocks noChangeArrowheads="1"/>
              </p:cNvSpPr>
              <p:nvPr/>
            </p:nvSpPr>
            <p:spPr bwMode="auto">
              <a:xfrm>
                <a:off x="2050" y="1360"/>
                <a:ext cx="681" cy="188"/>
              </a:xfrm>
              <a:prstGeom prst="parallelogram">
                <a:avLst>
                  <a:gd name="adj" fmla="val 90559"/>
                </a:avLst>
              </a:prstGeom>
              <a:solidFill>
                <a:schemeClr val="accent1"/>
              </a:solidFill>
              <a:ln w="28575">
                <a:solidFill>
                  <a:srgbClr val="0066FF"/>
                </a:solidFill>
                <a:miter lim="800000"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endParaRPr lang="en-US" sz="1600"/>
              </a:p>
            </p:txBody>
          </p:sp>
        </p:grpSp>
        <p:sp>
          <p:nvSpPr>
            <p:cNvPr id="34838" name="Text Box 8"/>
            <p:cNvSpPr txBox="1">
              <a:spLocks noChangeArrowheads="1"/>
            </p:cNvSpPr>
            <p:nvPr/>
          </p:nvSpPr>
          <p:spPr bwMode="auto">
            <a:xfrm>
              <a:off x="3783" y="718"/>
              <a:ext cx="892" cy="368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spcBef>
                  <a:spcPct val="0"/>
                </a:spcBef>
              </a:pPr>
              <a:r>
                <a:rPr lang="en-US" sz="1600">
                  <a:solidFill>
                    <a:srgbClr val="0066FF"/>
                  </a:solidFill>
                  <a:latin typeface="Verdana" pitchFamily="34" charset="0"/>
                </a:rPr>
                <a:t>Disturbance</a:t>
              </a:r>
            </a:p>
            <a:p>
              <a:pPr algn="ctr">
                <a:spcBef>
                  <a:spcPct val="0"/>
                </a:spcBef>
              </a:pPr>
              <a:r>
                <a:rPr lang="en-US" sz="1600">
                  <a:solidFill>
                    <a:srgbClr val="0066FF"/>
                  </a:solidFill>
                  <a:latin typeface="Verdana" pitchFamily="34" charset="0"/>
                </a:rPr>
                <a:t>Extensions</a:t>
              </a:r>
            </a:p>
          </p:txBody>
        </p:sp>
        <p:sp>
          <p:nvSpPr>
            <p:cNvPr id="34839" name="Text Box 9"/>
            <p:cNvSpPr txBox="1">
              <a:spLocks noChangeArrowheads="1"/>
            </p:cNvSpPr>
            <p:nvPr/>
          </p:nvSpPr>
          <p:spPr bwMode="auto">
            <a:xfrm>
              <a:off x="3439" y="1858"/>
              <a:ext cx="1581" cy="8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227013" indent="-227013">
                <a:spcBef>
                  <a:spcPct val="0"/>
                </a:spcBef>
              </a:pPr>
              <a:r>
                <a:rPr lang="en-US" sz="1600" dirty="0">
                  <a:latin typeface="Verdana" pitchFamily="34" charset="0"/>
                </a:rPr>
                <a:t>A scenario has </a:t>
              </a:r>
              <a:r>
                <a:rPr lang="en-US" sz="1600" b="1" dirty="0">
                  <a:latin typeface="Verdana" pitchFamily="34" charset="0"/>
                </a:rPr>
                <a:t>none</a:t>
              </a:r>
              <a:r>
                <a:rPr lang="en-US" sz="1600" dirty="0">
                  <a:latin typeface="Verdana" pitchFamily="34" charset="0"/>
                </a:rPr>
                <a:t> or many</a:t>
              </a:r>
            </a:p>
            <a:p>
              <a:pPr marL="227013" indent="-227013">
                <a:spcBef>
                  <a:spcPct val="0"/>
                </a:spcBef>
              </a:pPr>
              <a:endParaRPr lang="en-US" sz="1600" dirty="0">
                <a:latin typeface="Verdana" pitchFamily="34" charset="0"/>
              </a:endParaRPr>
            </a:p>
            <a:p>
              <a:pPr marL="227013" indent="-227013">
                <a:spcBef>
                  <a:spcPct val="0"/>
                </a:spcBef>
              </a:pPr>
              <a:r>
                <a:rPr lang="en-US" sz="1600" dirty="0">
                  <a:latin typeface="Verdana" pitchFamily="34" charset="0"/>
                </a:rPr>
                <a:t>Generates maps and summary tables</a:t>
              </a:r>
              <a:endParaRPr lang="en-US" sz="1600" dirty="0">
                <a:solidFill>
                  <a:schemeClr val="accent2"/>
                </a:solidFill>
                <a:latin typeface="Verdana" pitchFamily="34" charset="0"/>
              </a:endParaRPr>
            </a:p>
          </p:txBody>
        </p:sp>
      </p:grpSp>
      <p:sp>
        <p:nvSpPr>
          <p:cNvPr id="253962" name="Rectangle 10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76213"/>
            <a:ext cx="7772400" cy="563562"/>
          </a:xfrm>
        </p:spPr>
        <p:txBody>
          <a:bodyPr/>
          <a:lstStyle/>
          <a:p>
            <a:pPr eaLnBrk="1" hangingPunct="1">
              <a:defRPr/>
            </a:pPr>
            <a:r>
              <a:rPr lang="en-US" sz="2400" smtClean="0"/>
              <a:t>LANDIS-II Extensions</a:t>
            </a:r>
          </a:p>
        </p:txBody>
      </p:sp>
      <p:grpSp>
        <p:nvGrpSpPr>
          <p:cNvPr id="34820" name="Group 11"/>
          <p:cNvGrpSpPr>
            <a:grpSpLocks/>
          </p:cNvGrpSpPr>
          <p:nvPr/>
        </p:nvGrpSpPr>
        <p:grpSpPr bwMode="auto">
          <a:xfrm>
            <a:off x="3406775" y="1014413"/>
            <a:ext cx="2732088" cy="4672515"/>
            <a:chOff x="3358" y="667"/>
            <a:chExt cx="1721" cy="3201"/>
          </a:xfrm>
        </p:grpSpPr>
        <p:sp>
          <p:nvSpPr>
            <p:cNvPr id="34829" name="Rectangle 12"/>
            <p:cNvSpPr>
              <a:spLocks noChangeArrowheads="1"/>
            </p:cNvSpPr>
            <p:nvPr/>
          </p:nvSpPr>
          <p:spPr bwMode="auto">
            <a:xfrm>
              <a:off x="3358" y="667"/>
              <a:ext cx="1721" cy="320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600"/>
            </a:p>
          </p:txBody>
        </p:sp>
        <p:grpSp>
          <p:nvGrpSpPr>
            <p:cNvPr id="34830" name="Group 13"/>
            <p:cNvGrpSpPr>
              <a:grpSpLocks/>
            </p:cNvGrpSpPr>
            <p:nvPr/>
          </p:nvGrpSpPr>
          <p:grpSpPr bwMode="auto">
            <a:xfrm>
              <a:off x="3782" y="1340"/>
              <a:ext cx="687" cy="438"/>
              <a:chOff x="2050" y="1360"/>
              <a:chExt cx="687" cy="438"/>
            </a:xfrm>
          </p:grpSpPr>
          <p:sp>
            <p:nvSpPr>
              <p:cNvPr id="34833" name="AutoShape 14"/>
              <p:cNvSpPr>
                <a:spLocks noChangeArrowheads="1"/>
              </p:cNvSpPr>
              <p:nvPr/>
            </p:nvSpPr>
            <p:spPr bwMode="auto">
              <a:xfrm>
                <a:off x="2056" y="1610"/>
                <a:ext cx="681" cy="188"/>
              </a:xfrm>
              <a:prstGeom prst="parallelogram">
                <a:avLst>
                  <a:gd name="adj" fmla="val 90559"/>
                </a:avLst>
              </a:prstGeom>
              <a:solidFill>
                <a:schemeClr val="accent1"/>
              </a:solidFill>
              <a:ln w="28575">
                <a:solidFill>
                  <a:srgbClr val="0066FF"/>
                </a:solidFill>
                <a:miter lim="800000"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endParaRPr lang="en-US" sz="1600"/>
              </a:p>
            </p:txBody>
          </p:sp>
          <p:sp>
            <p:nvSpPr>
              <p:cNvPr id="34834" name="AutoShape 15"/>
              <p:cNvSpPr>
                <a:spLocks noChangeArrowheads="1"/>
              </p:cNvSpPr>
              <p:nvPr/>
            </p:nvSpPr>
            <p:spPr bwMode="auto">
              <a:xfrm>
                <a:off x="2050" y="1473"/>
                <a:ext cx="681" cy="188"/>
              </a:xfrm>
              <a:prstGeom prst="parallelogram">
                <a:avLst>
                  <a:gd name="adj" fmla="val 90559"/>
                </a:avLst>
              </a:prstGeom>
              <a:solidFill>
                <a:schemeClr val="accent1"/>
              </a:solidFill>
              <a:ln w="28575">
                <a:solidFill>
                  <a:srgbClr val="0066FF"/>
                </a:solidFill>
                <a:miter lim="800000"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endParaRPr lang="en-US" sz="1600"/>
              </a:p>
            </p:txBody>
          </p:sp>
          <p:sp>
            <p:nvSpPr>
              <p:cNvPr id="34835" name="AutoShape 16"/>
              <p:cNvSpPr>
                <a:spLocks noChangeArrowheads="1"/>
              </p:cNvSpPr>
              <p:nvPr/>
            </p:nvSpPr>
            <p:spPr bwMode="auto">
              <a:xfrm>
                <a:off x="2050" y="1360"/>
                <a:ext cx="681" cy="188"/>
              </a:xfrm>
              <a:prstGeom prst="parallelogram">
                <a:avLst>
                  <a:gd name="adj" fmla="val 90559"/>
                </a:avLst>
              </a:prstGeom>
              <a:solidFill>
                <a:schemeClr val="accent1"/>
              </a:solidFill>
              <a:ln w="28575">
                <a:solidFill>
                  <a:srgbClr val="0066FF"/>
                </a:solidFill>
                <a:miter lim="800000"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endParaRPr lang="en-US" sz="1600"/>
              </a:p>
            </p:txBody>
          </p:sp>
        </p:grpSp>
        <p:sp>
          <p:nvSpPr>
            <p:cNvPr id="34831" name="Text Box 17"/>
            <p:cNvSpPr txBox="1">
              <a:spLocks noChangeArrowheads="1"/>
            </p:cNvSpPr>
            <p:nvPr/>
          </p:nvSpPr>
          <p:spPr bwMode="auto">
            <a:xfrm>
              <a:off x="3813" y="718"/>
              <a:ext cx="830" cy="368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spcBef>
                  <a:spcPct val="0"/>
                </a:spcBef>
              </a:pPr>
              <a:r>
                <a:rPr lang="en-US" sz="1600">
                  <a:solidFill>
                    <a:srgbClr val="0066FF"/>
                  </a:solidFill>
                  <a:latin typeface="Verdana" pitchFamily="34" charset="0"/>
                </a:rPr>
                <a:t>Succession</a:t>
              </a:r>
            </a:p>
            <a:p>
              <a:pPr algn="ctr">
                <a:spcBef>
                  <a:spcPct val="0"/>
                </a:spcBef>
              </a:pPr>
              <a:r>
                <a:rPr lang="en-US" sz="1600">
                  <a:solidFill>
                    <a:srgbClr val="0066FF"/>
                  </a:solidFill>
                  <a:latin typeface="Verdana" pitchFamily="34" charset="0"/>
                </a:rPr>
                <a:t>Extensions</a:t>
              </a:r>
            </a:p>
          </p:txBody>
        </p:sp>
        <p:sp>
          <p:nvSpPr>
            <p:cNvPr id="34832" name="Text Box 18"/>
            <p:cNvSpPr txBox="1">
              <a:spLocks noChangeArrowheads="1"/>
            </p:cNvSpPr>
            <p:nvPr/>
          </p:nvSpPr>
          <p:spPr bwMode="auto">
            <a:xfrm>
              <a:off x="3439" y="1858"/>
              <a:ext cx="1581" cy="160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227013" indent="-227013">
                <a:spcBef>
                  <a:spcPct val="0"/>
                </a:spcBef>
              </a:pPr>
              <a:r>
                <a:rPr lang="en-US" sz="1600">
                  <a:latin typeface="Verdana" pitchFamily="34" charset="0"/>
                </a:rPr>
                <a:t>A scenario has only one</a:t>
              </a:r>
            </a:p>
            <a:p>
              <a:pPr marL="227013" indent="-227013">
                <a:spcBef>
                  <a:spcPct val="0"/>
                </a:spcBef>
              </a:pPr>
              <a:endParaRPr lang="en-US" sz="1600">
                <a:latin typeface="Verdana" pitchFamily="34" charset="0"/>
              </a:endParaRPr>
            </a:p>
            <a:p>
              <a:pPr marL="227013" indent="-227013">
                <a:spcBef>
                  <a:spcPct val="0"/>
                </a:spcBef>
              </a:pPr>
              <a:r>
                <a:rPr lang="en-US" sz="1600">
                  <a:latin typeface="Verdana" pitchFamily="34" charset="0"/>
                </a:rPr>
                <a:t>Always includes aboveground dynamics</a:t>
              </a:r>
            </a:p>
            <a:p>
              <a:pPr marL="227013" indent="-227013">
                <a:spcBef>
                  <a:spcPct val="0"/>
                </a:spcBef>
              </a:pPr>
              <a:endParaRPr lang="en-US" sz="1600">
                <a:latin typeface="Verdana" pitchFamily="34" charset="0"/>
              </a:endParaRPr>
            </a:p>
            <a:p>
              <a:pPr marL="227013" indent="-227013">
                <a:spcBef>
                  <a:spcPct val="0"/>
                </a:spcBef>
              </a:pPr>
              <a:r>
                <a:rPr lang="en-US" sz="1600">
                  <a:latin typeface="Verdana" pitchFamily="34" charset="0"/>
                </a:rPr>
                <a:t>Can include below ground C/N dynamics</a:t>
              </a:r>
              <a:endParaRPr lang="en-US" sz="1600">
                <a:solidFill>
                  <a:schemeClr val="accent2"/>
                </a:solidFill>
                <a:latin typeface="Verdana" pitchFamily="34" charset="0"/>
              </a:endParaRPr>
            </a:p>
          </p:txBody>
        </p:sp>
      </p:grpSp>
      <p:grpSp>
        <p:nvGrpSpPr>
          <p:cNvPr id="34821" name="Group 19"/>
          <p:cNvGrpSpPr>
            <a:grpSpLocks/>
          </p:cNvGrpSpPr>
          <p:nvPr/>
        </p:nvGrpSpPr>
        <p:grpSpPr bwMode="auto">
          <a:xfrm>
            <a:off x="6229350" y="1012825"/>
            <a:ext cx="2732088" cy="4672516"/>
            <a:chOff x="3358" y="667"/>
            <a:chExt cx="1721" cy="3201"/>
          </a:xfrm>
        </p:grpSpPr>
        <p:sp>
          <p:nvSpPr>
            <p:cNvPr id="34822" name="Rectangle 20"/>
            <p:cNvSpPr>
              <a:spLocks noChangeArrowheads="1"/>
            </p:cNvSpPr>
            <p:nvPr/>
          </p:nvSpPr>
          <p:spPr bwMode="auto">
            <a:xfrm>
              <a:off x="3358" y="667"/>
              <a:ext cx="1721" cy="320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600"/>
            </a:p>
          </p:txBody>
        </p:sp>
        <p:grpSp>
          <p:nvGrpSpPr>
            <p:cNvPr id="34823" name="Group 21"/>
            <p:cNvGrpSpPr>
              <a:grpSpLocks/>
            </p:cNvGrpSpPr>
            <p:nvPr/>
          </p:nvGrpSpPr>
          <p:grpSpPr bwMode="auto">
            <a:xfrm>
              <a:off x="3782" y="1340"/>
              <a:ext cx="687" cy="438"/>
              <a:chOff x="2050" y="1360"/>
              <a:chExt cx="687" cy="438"/>
            </a:xfrm>
          </p:grpSpPr>
          <p:sp>
            <p:nvSpPr>
              <p:cNvPr id="34826" name="AutoShape 22"/>
              <p:cNvSpPr>
                <a:spLocks noChangeArrowheads="1"/>
              </p:cNvSpPr>
              <p:nvPr/>
            </p:nvSpPr>
            <p:spPr bwMode="auto">
              <a:xfrm>
                <a:off x="2056" y="1610"/>
                <a:ext cx="681" cy="188"/>
              </a:xfrm>
              <a:prstGeom prst="parallelogram">
                <a:avLst>
                  <a:gd name="adj" fmla="val 90559"/>
                </a:avLst>
              </a:prstGeom>
              <a:solidFill>
                <a:schemeClr val="accent1"/>
              </a:solidFill>
              <a:ln w="28575">
                <a:solidFill>
                  <a:srgbClr val="0066FF"/>
                </a:solidFill>
                <a:miter lim="800000"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endParaRPr lang="en-US" sz="1600"/>
              </a:p>
            </p:txBody>
          </p:sp>
          <p:sp>
            <p:nvSpPr>
              <p:cNvPr id="34827" name="AutoShape 23"/>
              <p:cNvSpPr>
                <a:spLocks noChangeArrowheads="1"/>
              </p:cNvSpPr>
              <p:nvPr/>
            </p:nvSpPr>
            <p:spPr bwMode="auto">
              <a:xfrm>
                <a:off x="2050" y="1473"/>
                <a:ext cx="681" cy="188"/>
              </a:xfrm>
              <a:prstGeom prst="parallelogram">
                <a:avLst>
                  <a:gd name="adj" fmla="val 90559"/>
                </a:avLst>
              </a:prstGeom>
              <a:solidFill>
                <a:schemeClr val="accent1"/>
              </a:solidFill>
              <a:ln w="28575">
                <a:solidFill>
                  <a:srgbClr val="0066FF"/>
                </a:solidFill>
                <a:miter lim="800000"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endParaRPr lang="en-US" sz="1600"/>
              </a:p>
            </p:txBody>
          </p:sp>
          <p:sp>
            <p:nvSpPr>
              <p:cNvPr id="34828" name="AutoShape 24"/>
              <p:cNvSpPr>
                <a:spLocks noChangeArrowheads="1"/>
              </p:cNvSpPr>
              <p:nvPr/>
            </p:nvSpPr>
            <p:spPr bwMode="auto">
              <a:xfrm>
                <a:off x="2050" y="1360"/>
                <a:ext cx="681" cy="188"/>
              </a:xfrm>
              <a:prstGeom prst="parallelogram">
                <a:avLst>
                  <a:gd name="adj" fmla="val 90559"/>
                </a:avLst>
              </a:prstGeom>
              <a:solidFill>
                <a:schemeClr val="accent1"/>
              </a:solidFill>
              <a:ln w="28575">
                <a:solidFill>
                  <a:srgbClr val="0066FF"/>
                </a:solidFill>
                <a:miter lim="800000"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endParaRPr lang="en-US" sz="1600"/>
              </a:p>
            </p:txBody>
          </p:sp>
        </p:grpSp>
        <p:sp>
          <p:nvSpPr>
            <p:cNvPr id="34824" name="Text Box 25"/>
            <p:cNvSpPr txBox="1">
              <a:spLocks noChangeArrowheads="1"/>
            </p:cNvSpPr>
            <p:nvPr/>
          </p:nvSpPr>
          <p:spPr bwMode="auto">
            <a:xfrm>
              <a:off x="3821" y="718"/>
              <a:ext cx="815" cy="368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spcBef>
                  <a:spcPct val="0"/>
                </a:spcBef>
              </a:pPr>
              <a:r>
                <a:rPr lang="en-US" sz="1600">
                  <a:solidFill>
                    <a:srgbClr val="0066FF"/>
                  </a:solidFill>
                  <a:latin typeface="Verdana" pitchFamily="34" charset="0"/>
                </a:rPr>
                <a:t>Output</a:t>
              </a:r>
            </a:p>
            <a:p>
              <a:pPr algn="ctr">
                <a:spcBef>
                  <a:spcPct val="0"/>
                </a:spcBef>
              </a:pPr>
              <a:r>
                <a:rPr lang="en-US" sz="1600">
                  <a:solidFill>
                    <a:srgbClr val="0066FF"/>
                  </a:solidFill>
                  <a:latin typeface="Verdana" pitchFamily="34" charset="0"/>
                </a:rPr>
                <a:t>Extensions</a:t>
              </a:r>
            </a:p>
          </p:txBody>
        </p:sp>
        <p:sp>
          <p:nvSpPr>
            <p:cNvPr id="34825" name="Text Box 26"/>
            <p:cNvSpPr txBox="1">
              <a:spLocks noChangeArrowheads="1"/>
            </p:cNvSpPr>
            <p:nvPr/>
          </p:nvSpPr>
          <p:spPr bwMode="auto">
            <a:xfrm>
              <a:off x="3439" y="1858"/>
              <a:ext cx="1581" cy="8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227013" indent="-227013">
                <a:spcBef>
                  <a:spcPct val="0"/>
                </a:spcBef>
              </a:pPr>
              <a:r>
                <a:rPr lang="en-US" sz="1600">
                  <a:latin typeface="Verdana" pitchFamily="34" charset="0"/>
                </a:rPr>
                <a:t>A scenario has </a:t>
              </a:r>
              <a:r>
                <a:rPr lang="en-US" sz="1600" b="1">
                  <a:latin typeface="Verdana" pitchFamily="34" charset="0"/>
                </a:rPr>
                <a:t>one </a:t>
              </a:r>
              <a:r>
                <a:rPr lang="en-US" sz="1600">
                  <a:latin typeface="Verdana" pitchFamily="34" charset="0"/>
                </a:rPr>
                <a:t>or many</a:t>
              </a:r>
            </a:p>
            <a:p>
              <a:pPr marL="227013" indent="-227013">
                <a:spcBef>
                  <a:spcPct val="0"/>
                </a:spcBef>
              </a:pPr>
              <a:endParaRPr lang="en-US" sz="1600">
                <a:latin typeface="Verdana" pitchFamily="34" charset="0"/>
              </a:endParaRPr>
            </a:p>
            <a:p>
              <a:pPr marL="227013" indent="-227013">
                <a:spcBef>
                  <a:spcPct val="0"/>
                </a:spcBef>
              </a:pPr>
              <a:r>
                <a:rPr lang="en-US" sz="1600">
                  <a:latin typeface="Verdana" pitchFamily="34" charset="0"/>
                </a:rPr>
                <a:t>Generates maps and/or tables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11430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Succession Basics</a:t>
            </a:r>
            <a:endParaRPr lang="en-US" dirty="0"/>
          </a:p>
        </p:txBody>
      </p:sp>
      <p:sp>
        <p:nvSpPr>
          <p:cNvPr id="35843" name="Text Box 3"/>
          <p:cNvSpPr txBox="1">
            <a:spLocks noChangeArrowheads="1"/>
          </p:cNvSpPr>
          <p:nvPr/>
        </p:nvSpPr>
        <p:spPr bwMode="auto">
          <a:xfrm>
            <a:off x="304800" y="3581400"/>
            <a:ext cx="990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>
                <a:latin typeface="Tahoma" pitchFamily="34" charset="0"/>
              </a:rPr>
              <a:t>Local</a:t>
            </a:r>
          </a:p>
        </p:txBody>
      </p:sp>
      <p:sp>
        <p:nvSpPr>
          <p:cNvPr id="35844" name="Text Box 4"/>
          <p:cNvSpPr txBox="1">
            <a:spLocks noChangeArrowheads="1"/>
          </p:cNvSpPr>
          <p:nvPr/>
        </p:nvSpPr>
        <p:spPr bwMode="auto">
          <a:xfrm>
            <a:off x="381000" y="1524000"/>
            <a:ext cx="4876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>
                <a:latin typeface="Tahoma" pitchFamily="34" charset="0"/>
              </a:rPr>
              <a:t> (Species / Age Cohorts)</a:t>
            </a:r>
          </a:p>
        </p:txBody>
      </p:sp>
      <p:sp>
        <p:nvSpPr>
          <p:cNvPr id="200709" name="Text Box 5"/>
          <p:cNvSpPr txBox="1">
            <a:spLocks noChangeArrowheads="1"/>
          </p:cNvSpPr>
          <p:nvPr/>
        </p:nvSpPr>
        <p:spPr bwMode="auto">
          <a:xfrm>
            <a:off x="4495800" y="1219200"/>
            <a:ext cx="4114800" cy="28080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b="1" i="1" u="sng" dirty="0">
                <a:latin typeface="Gill Sans MT" pitchFamily="34" charset="0"/>
              </a:rPr>
              <a:t>Species </a:t>
            </a:r>
            <a:r>
              <a:rPr lang="en-US" b="1" i="1" u="sng" dirty="0" smtClean="0">
                <a:latin typeface="Gill Sans MT" pitchFamily="34" charset="0"/>
              </a:rPr>
              <a:t>Life History Attributes</a:t>
            </a:r>
            <a:endParaRPr lang="en-US" b="1" i="1" u="sng" dirty="0">
              <a:latin typeface="Gill Sans MT" pitchFamily="34" charset="0"/>
            </a:endParaRPr>
          </a:p>
          <a:p>
            <a:pPr>
              <a:lnSpc>
                <a:spcPct val="110000"/>
              </a:lnSpc>
              <a:buFontTx/>
              <a:buChar char="•"/>
            </a:pPr>
            <a:r>
              <a:rPr lang="en-US" dirty="0">
                <a:latin typeface="Gill Sans MT" pitchFamily="34" charset="0"/>
              </a:rPr>
              <a:t> Shade Tolerance</a:t>
            </a:r>
          </a:p>
          <a:p>
            <a:pPr>
              <a:lnSpc>
                <a:spcPct val="110000"/>
              </a:lnSpc>
              <a:buFontTx/>
              <a:buChar char="•"/>
            </a:pPr>
            <a:r>
              <a:rPr lang="en-US" dirty="0">
                <a:latin typeface="Gill Sans MT" pitchFamily="34" charset="0"/>
              </a:rPr>
              <a:t> Fire Tolerance</a:t>
            </a:r>
          </a:p>
          <a:p>
            <a:pPr>
              <a:lnSpc>
                <a:spcPct val="110000"/>
              </a:lnSpc>
              <a:buFontTx/>
              <a:buChar char="•"/>
            </a:pPr>
            <a:r>
              <a:rPr lang="en-US" dirty="0">
                <a:latin typeface="Gill Sans MT" pitchFamily="34" charset="0"/>
              </a:rPr>
              <a:t> Longevity</a:t>
            </a:r>
          </a:p>
          <a:p>
            <a:pPr>
              <a:lnSpc>
                <a:spcPct val="110000"/>
              </a:lnSpc>
              <a:buFontTx/>
              <a:buChar char="•"/>
            </a:pPr>
            <a:r>
              <a:rPr lang="en-US" dirty="0">
                <a:latin typeface="Gill Sans MT" pitchFamily="34" charset="0"/>
              </a:rPr>
              <a:t> Seed Dispersal</a:t>
            </a:r>
          </a:p>
          <a:p>
            <a:pPr>
              <a:lnSpc>
                <a:spcPct val="110000"/>
              </a:lnSpc>
              <a:buFontTx/>
              <a:buChar char="•"/>
            </a:pPr>
            <a:r>
              <a:rPr lang="en-US" dirty="0">
                <a:latin typeface="Gill Sans MT" pitchFamily="34" charset="0"/>
              </a:rPr>
              <a:t> Vegetative Reproduction</a:t>
            </a:r>
          </a:p>
          <a:p>
            <a:pPr>
              <a:lnSpc>
                <a:spcPct val="110000"/>
              </a:lnSpc>
              <a:buFontTx/>
              <a:buChar char="•"/>
            </a:pPr>
            <a:r>
              <a:rPr lang="en-US" dirty="0">
                <a:latin typeface="Gill Sans MT" pitchFamily="34" charset="0"/>
              </a:rPr>
              <a:t> </a:t>
            </a:r>
            <a:r>
              <a:rPr lang="en-US" dirty="0" err="1">
                <a:latin typeface="Gill Sans MT" pitchFamily="34" charset="0"/>
              </a:rPr>
              <a:t>Serotiny</a:t>
            </a:r>
            <a:endParaRPr lang="en-US" dirty="0">
              <a:latin typeface="Gill Sans MT" pitchFamily="34" charset="0"/>
            </a:endParaRPr>
          </a:p>
        </p:txBody>
      </p:sp>
      <p:grpSp>
        <p:nvGrpSpPr>
          <p:cNvPr id="35846" name="Group 6"/>
          <p:cNvGrpSpPr>
            <a:grpSpLocks/>
          </p:cNvGrpSpPr>
          <p:nvPr/>
        </p:nvGrpSpPr>
        <p:grpSpPr bwMode="auto">
          <a:xfrm>
            <a:off x="838200" y="1981200"/>
            <a:ext cx="3124200" cy="2514600"/>
            <a:chOff x="192" y="1008"/>
            <a:chExt cx="2304" cy="1824"/>
          </a:xfrm>
        </p:grpSpPr>
        <p:sp>
          <p:nvSpPr>
            <p:cNvPr id="36125" name="AutoShape 7"/>
            <p:cNvSpPr>
              <a:spLocks noChangeArrowheads="1"/>
            </p:cNvSpPr>
            <p:nvPr/>
          </p:nvSpPr>
          <p:spPr bwMode="auto">
            <a:xfrm>
              <a:off x="192" y="2256"/>
              <a:ext cx="2304" cy="576"/>
            </a:xfrm>
            <a:prstGeom prst="parallelogram">
              <a:avLst>
                <a:gd name="adj" fmla="val 100000"/>
              </a:avLst>
            </a:prstGeom>
            <a:solidFill>
              <a:srgbClr val="DDDDDD"/>
            </a:solidFill>
            <a:ln w="5715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36126" name="Picture 8" descr="Tree decid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344" y="1008"/>
              <a:ext cx="777" cy="16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6127" name="Picture 9" descr="Tree decid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8" y="1632"/>
              <a:ext cx="471" cy="10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6128" name="Picture 10" descr="xmas tree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152" y="2160"/>
              <a:ext cx="321" cy="5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6129" name="Picture 11" descr="xmas tree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315" y="1776"/>
              <a:ext cx="605" cy="9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6130" name="Picture 12" descr="xmas tree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28" y="2112"/>
              <a:ext cx="414" cy="6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6131" name="Picture 13" descr="xmas tree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920" y="2208"/>
              <a:ext cx="204" cy="3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3" name="Group 292"/>
          <p:cNvGrpSpPr>
            <a:grpSpLocks/>
          </p:cNvGrpSpPr>
          <p:nvPr/>
        </p:nvGrpSpPr>
        <p:grpSpPr bwMode="auto">
          <a:xfrm>
            <a:off x="1143000" y="4572000"/>
            <a:ext cx="8001000" cy="2108200"/>
            <a:chOff x="1143000" y="4572000"/>
            <a:chExt cx="8001000" cy="2108200"/>
          </a:xfrm>
        </p:grpSpPr>
        <p:sp>
          <p:nvSpPr>
            <p:cNvPr id="35848" name="Text Box 16"/>
            <p:cNvSpPr txBox="1">
              <a:spLocks noChangeArrowheads="1"/>
            </p:cNvSpPr>
            <p:nvPr/>
          </p:nvSpPr>
          <p:spPr bwMode="auto">
            <a:xfrm>
              <a:off x="4800600" y="4953000"/>
              <a:ext cx="4343400" cy="8617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b="1" i="1" u="sng" dirty="0">
                  <a:latin typeface="Gill Sans MT" pitchFamily="34" charset="0"/>
                </a:rPr>
                <a:t>Ecoregion</a:t>
              </a:r>
            </a:p>
            <a:p>
              <a:pPr>
                <a:spcBef>
                  <a:spcPct val="50000"/>
                </a:spcBef>
                <a:buFontTx/>
                <a:buChar char="•"/>
              </a:pPr>
              <a:r>
                <a:rPr lang="en-US" dirty="0">
                  <a:latin typeface="Gill Sans MT" pitchFamily="34" charset="0"/>
                </a:rPr>
                <a:t> Probability of </a:t>
              </a:r>
              <a:r>
                <a:rPr lang="en-US" dirty="0" smtClean="0">
                  <a:latin typeface="Gill Sans MT" pitchFamily="34" charset="0"/>
                </a:rPr>
                <a:t>Establishment</a:t>
              </a:r>
              <a:endParaRPr lang="en-US" dirty="0">
                <a:latin typeface="Gill Sans MT" pitchFamily="34" charset="0"/>
              </a:endParaRPr>
            </a:p>
          </p:txBody>
        </p:sp>
        <p:grpSp>
          <p:nvGrpSpPr>
            <p:cNvPr id="35849" name="Group 291"/>
            <p:cNvGrpSpPr>
              <a:grpSpLocks/>
            </p:cNvGrpSpPr>
            <p:nvPr/>
          </p:nvGrpSpPr>
          <p:grpSpPr bwMode="auto">
            <a:xfrm>
              <a:off x="2589585" y="4572000"/>
              <a:ext cx="2037978" cy="2108200"/>
              <a:chOff x="2589585" y="4572000"/>
              <a:chExt cx="2037978" cy="2108200"/>
            </a:xfrm>
          </p:grpSpPr>
          <p:sp>
            <p:nvSpPr>
              <p:cNvPr id="35851" name="Rectangle 18"/>
              <p:cNvSpPr>
                <a:spLocks noChangeArrowheads="1"/>
              </p:cNvSpPr>
              <p:nvPr/>
            </p:nvSpPr>
            <p:spPr bwMode="auto">
              <a:xfrm flipH="1">
                <a:off x="2590800" y="4572000"/>
                <a:ext cx="2036763" cy="210820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Gill Sans MT" pitchFamily="34" charset="0"/>
                </a:endParaRPr>
              </a:p>
            </p:txBody>
          </p:sp>
          <p:sp>
            <p:nvSpPr>
              <p:cNvPr id="35852" name="Rectangle 19"/>
              <p:cNvSpPr>
                <a:spLocks noChangeArrowheads="1"/>
              </p:cNvSpPr>
              <p:nvPr/>
            </p:nvSpPr>
            <p:spPr bwMode="auto">
              <a:xfrm flipH="1">
                <a:off x="4502150" y="4572000"/>
                <a:ext cx="119063" cy="130175"/>
              </a:xfrm>
              <a:prstGeom prst="rect">
                <a:avLst/>
              </a:prstGeom>
              <a:solidFill>
                <a:srgbClr val="FFFF9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Gill Sans MT" pitchFamily="34" charset="0"/>
                </a:endParaRPr>
              </a:p>
            </p:txBody>
          </p:sp>
          <p:sp>
            <p:nvSpPr>
              <p:cNvPr id="35853" name="Rectangle 20"/>
              <p:cNvSpPr>
                <a:spLocks noChangeArrowheads="1"/>
              </p:cNvSpPr>
              <p:nvPr/>
            </p:nvSpPr>
            <p:spPr bwMode="auto">
              <a:xfrm flipH="1">
                <a:off x="4384675" y="4572000"/>
                <a:ext cx="117475" cy="130175"/>
              </a:xfrm>
              <a:prstGeom prst="rect">
                <a:avLst/>
              </a:prstGeom>
              <a:solidFill>
                <a:srgbClr val="FFFF9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Gill Sans MT" pitchFamily="34" charset="0"/>
                </a:endParaRPr>
              </a:p>
            </p:txBody>
          </p:sp>
          <p:sp>
            <p:nvSpPr>
              <p:cNvPr id="35854" name="Rectangle 21"/>
              <p:cNvSpPr>
                <a:spLocks noChangeArrowheads="1"/>
              </p:cNvSpPr>
              <p:nvPr/>
            </p:nvSpPr>
            <p:spPr bwMode="auto">
              <a:xfrm flipH="1">
                <a:off x="4265613" y="4572000"/>
                <a:ext cx="119063" cy="130175"/>
              </a:xfrm>
              <a:prstGeom prst="rect">
                <a:avLst/>
              </a:prstGeom>
              <a:solidFill>
                <a:srgbClr val="FFFF9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Gill Sans MT" pitchFamily="34" charset="0"/>
                </a:endParaRPr>
              </a:p>
            </p:txBody>
          </p:sp>
          <p:sp>
            <p:nvSpPr>
              <p:cNvPr id="35855" name="Rectangle 22"/>
              <p:cNvSpPr>
                <a:spLocks noChangeArrowheads="1"/>
              </p:cNvSpPr>
              <p:nvPr/>
            </p:nvSpPr>
            <p:spPr bwMode="auto">
              <a:xfrm flipH="1">
                <a:off x="4144963" y="4572000"/>
                <a:ext cx="120650" cy="130175"/>
              </a:xfrm>
              <a:prstGeom prst="rect">
                <a:avLst/>
              </a:prstGeom>
              <a:solidFill>
                <a:srgbClr val="FFFF9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Gill Sans MT" pitchFamily="34" charset="0"/>
                </a:endParaRPr>
              </a:p>
            </p:txBody>
          </p:sp>
          <p:sp>
            <p:nvSpPr>
              <p:cNvPr id="35856" name="Rectangle 23"/>
              <p:cNvSpPr>
                <a:spLocks noChangeArrowheads="1"/>
              </p:cNvSpPr>
              <p:nvPr/>
            </p:nvSpPr>
            <p:spPr bwMode="auto">
              <a:xfrm flipH="1">
                <a:off x="4025900" y="4572000"/>
                <a:ext cx="119063" cy="130175"/>
              </a:xfrm>
              <a:prstGeom prst="rect">
                <a:avLst/>
              </a:prstGeom>
              <a:solidFill>
                <a:srgbClr val="FFFF9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Gill Sans MT" pitchFamily="34" charset="0"/>
                </a:endParaRPr>
              </a:p>
            </p:txBody>
          </p:sp>
          <p:sp>
            <p:nvSpPr>
              <p:cNvPr id="35857" name="Rectangle 24"/>
              <p:cNvSpPr>
                <a:spLocks noChangeArrowheads="1"/>
              </p:cNvSpPr>
              <p:nvPr/>
            </p:nvSpPr>
            <p:spPr bwMode="auto">
              <a:xfrm flipH="1">
                <a:off x="3905250" y="4572000"/>
                <a:ext cx="120650" cy="130175"/>
              </a:xfrm>
              <a:prstGeom prst="rect">
                <a:avLst/>
              </a:prstGeom>
              <a:solidFill>
                <a:srgbClr val="FFFF9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Gill Sans MT" pitchFamily="34" charset="0"/>
                </a:endParaRPr>
              </a:p>
            </p:txBody>
          </p:sp>
          <p:sp>
            <p:nvSpPr>
              <p:cNvPr id="35858" name="Rectangle 25"/>
              <p:cNvSpPr>
                <a:spLocks noChangeArrowheads="1"/>
              </p:cNvSpPr>
              <p:nvPr/>
            </p:nvSpPr>
            <p:spPr bwMode="auto">
              <a:xfrm flipH="1">
                <a:off x="3786188" y="4572000"/>
                <a:ext cx="119063" cy="130175"/>
              </a:xfrm>
              <a:prstGeom prst="rect">
                <a:avLst/>
              </a:prstGeom>
              <a:solidFill>
                <a:srgbClr val="FFFF9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Gill Sans MT" pitchFamily="34" charset="0"/>
                </a:endParaRPr>
              </a:p>
            </p:txBody>
          </p:sp>
          <p:sp>
            <p:nvSpPr>
              <p:cNvPr id="35859" name="Rectangle 26"/>
              <p:cNvSpPr>
                <a:spLocks noChangeArrowheads="1"/>
              </p:cNvSpPr>
              <p:nvPr/>
            </p:nvSpPr>
            <p:spPr bwMode="auto">
              <a:xfrm flipH="1">
                <a:off x="3665538" y="4572000"/>
                <a:ext cx="120650" cy="130175"/>
              </a:xfrm>
              <a:prstGeom prst="rect">
                <a:avLst/>
              </a:prstGeom>
              <a:solidFill>
                <a:srgbClr val="FFFF9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Gill Sans MT" pitchFamily="34" charset="0"/>
                </a:endParaRPr>
              </a:p>
            </p:txBody>
          </p:sp>
          <p:sp>
            <p:nvSpPr>
              <p:cNvPr id="35860" name="Rectangle 27"/>
              <p:cNvSpPr>
                <a:spLocks noChangeArrowheads="1"/>
              </p:cNvSpPr>
              <p:nvPr/>
            </p:nvSpPr>
            <p:spPr bwMode="auto">
              <a:xfrm flipH="1">
                <a:off x="3546475" y="4572000"/>
                <a:ext cx="119063" cy="130175"/>
              </a:xfrm>
              <a:prstGeom prst="rect">
                <a:avLst/>
              </a:prstGeom>
              <a:solidFill>
                <a:srgbClr val="FFFF9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Gill Sans MT" pitchFamily="34" charset="0"/>
                </a:endParaRPr>
              </a:p>
            </p:txBody>
          </p:sp>
          <p:sp>
            <p:nvSpPr>
              <p:cNvPr id="35861" name="Rectangle 28"/>
              <p:cNvSpPr>
                <a:spLocks noChangeArrowheads="1"/>
              </p:cNvSpPr>
              <p:nvPr/>
            </p:nvSpPr>
            <p:spPr bwMode="auto">
              <a:xfrm flipH="1">
                <a:off x="3425825" y="4572000"/>
                <a:ext cx="120650" cy="130175"/>
              </a:xfrm>
              <a:prstGeom prst="rect">
                <a:avLst/>
              </a:prstGeom>
              <a:solidFill>
                <a:srgbClr val="FFFF9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Gill Sans MT" pitchFamily="34" charset="0"/>
                </a:endParaRPr>
              </a:p>
            </p:txBody>
          </p:sp>
          <p:sp>
            <p:nvSpPr>
              <p:cNvPr id="35862" name="Rectangle 29"/>
              <p:cNvSpPr>
                <a:spLocks noChangeArrowheads="1"/>
              </p:cNvSpPr>
              <p:nvPr/>
            </p:nvSpPr>
            <p:spPr bwMode="auto">
              <a:xfrm flipH="1">
                <a:off x="3306763" y="4572000"/>
                <a:ext cx="119063" cy="130175"/>
              </a:xfrm>
              <a:prstGeom prst="rect">
                <a:avLst/>
              </a:prstGeom>
              <a:solidFill>
                <a:srgbClr val="FFFF9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Gill Sans MT" pitchFamily="34" charset="0"/>
                </a:endParaRPr>
              </a:p>
            </p:txBody>
          </p:sp>
          <p:sp>
            <p:nvSpPr>
              <p:cNvPr id="35863" name="Rectangle 30"/>
              <p:cNvSpPr>
                <a:spLocks noChangeArrowheads="1"/>
              </p:cNvSpPr>
              <p:nvPr/>
            </p:nvSpPr>
            <p:spPr bwMode="auto">
              <a:xfrm flipH="1">
                <a:off x="3189288" y="4572000"/>
                <a:ext cx="117475" cy="130175"/>
              </a:xfrm>
              <a:prstGeom prst="rect">
                <a:avLst/>
              </a:prstGeom>
              <a:solidFill>
                <a:srgbClr val="FFFF9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Gill Sans MT" pitchFamily="34" charset="0"/>
                </a:endParaRPr>
              </a:p>
            </p:txBody>
          </p:sp>
          <p:sp>
            <p:nvSpPr>
              <p:cNvPr id="35864" name="Rectangle 31"/>
              <p:cNvSpPr>
                <a:spLocks noChangeArrowheads="1"/>
              </p:cNvSpPr>
              <p:nvPr/>
            </p:nvSpPr>
            <p:spPr bwMode="auto">
              <a:xfrm flipH="1">
                <a:off x="3070225" y="4572000"/>
                <a:ext cx="119063" cy="130175"/>
              </a:xfrm>
              <a:prstGeom prst="rect">
                <a:avLst/>
              </a:prstGeom>
              <a:solidFill>
                <a:srgbClr val="FFFF9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Gill Sans MT" pitchFamily="34" charset="0"/>
                </a:endParaRPr>
              </a:p>
            </p:txBody>
          </p:sp>
          <p:sp>
            <p:nvSpPr>
              <p:cNvPr id="35865" name="Rectangle 32"/>
              <p:cNvSpPr>
                <a:spLocks noChangeArrowheads="1"/>
              </p:cNvSpPr>
              <p:nvPr/>
            </p:nvSpPr>
            <p:spPr bwMode="auto">
              <a:xfrm flipH="1">
                <a:off x="2949575" y="4572000"/>
                <a:ext cx="120650" cy="130175"/>
              </a:xfrm>
              <a:prstGeom prst="rect">
                <a:avLst/>
              </a:prstGeom>
              <a:solidFill>
                <a:srgbClr val="FFFF9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Gill Sans MT" pitchFamily="34" charset="0"/>
                </a:endParaRPr>
              </a:p>
            </p:txBody>
          </p:sp>
          <p:sp>
            <p:nvSpPr>
              <p:cNvPr id="35866" name="Rectangle 33"/>
              <p:cNvSpPr>
                <a:spLocks noChangeArrowheads="1"/>
              </p:cNvSpPr>
              <p:nvPr/>
            </p:nvSpPr>
            <p:spPr bwMode="auto">
              <a:xfrm flipH="1">
                <a:off x="2830513" y="4572000"/>
                <a:ext cx="119063" cy="130175"/>
              </a:xfrm>
              <a:prstGeom prst="rect">
                <a:avLst/>
              </a:prstGeom>
              <a:solidFill>
                <a:srgbClr val="FFFF9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Gill Sans MT" pitchFamily="34" charset="0"/>
                </a:endParaRPr>
              </a:p>
            </p:txBody>
          </p:sp>
          <p:sp>
            <p:nvSpPr>
              <p:cNvPr id="35867" name="Rectangle 34"/>
              <p:cNvSpPr>
                <a:spLocks noChangeArrowheads="1"/>
              </p:cNvSpPr>
              <p:nvPr/>
            </p:nvSpPr>
            <p:spPr bwMode="auto">
              <a:xfrm flipH="1">
                <a:off x="2709863" y="4572000"/>
                <a:ext cx="120650" cy="130175"/>
              </a:xfrm>
              <a:prstGeom prst="rect">
                <a:avLst/>
              </a:prstGeom>
              <a:solidFill>
                <a:srgbClr val="FFFF9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Gill Sans MT" pitchFamily="34" charset="0"/>
                </a:endParaRPr>
              </a:p>
            </p:txBody>
          </p:sp>
          <p:sp>
            <p:nvSpPr>
              <p:cNvPr id="35868" name="Rectangle 35"/>
              <p:cNvSpPr>
                <a:spLocks noChangeArrowheads="1"/>
              </p:cNvSpPr>
              <p:nvPr/>
            </p:nvSpPr>
            <p:spPr bwMode="auto">
              <a:xfrm flipH="1">
                <a:off x="2590800" y="4572000"/>
                <a:ext cx="119063" cy="130175"/>
              </a:xfrm>
              <a:prstGeom prst="rect">
                <a:avLst/>
              </a:prstGeom>
              <a:solidFill>
                <a:srgbClr val="FFFF9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Gill Sans MT" pitchFamily="34" charset="0"/>
                </a:endParaRPr>
              </a:p>
            </p:txBody>
          </p:sp>
          <p:sp>
            <p:nvSpPr>
              <p:cNvPr id="35869" name="Rectangle 36"/>
              <p:cNvSpPr>
                <a:spLocks noChangeArrowheads="1"/>
              </p:cNvSpPr>
              <p:nvPr/>
            </p:nvSpPr>
            <p:spPr bwMode="auto">
              <a:xfrm flipH="1">
                <a:off x="4502150" y="4702175"/>
                <a:ext cx="119063" cy="134938"/>
              </a:xfrm>
              <a:prstGeom prst="rect">
                <a:avLst/>
              </a:prstGeom>
              <a:solidFill>
                <a:srgbClr val="FFFF9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Gill Sans MT" pitchFamily="34" charset="0"/>
                </a:endParaRPr>
              </a:p>
            </p:txBody>
          </p:sp>
          <p:sp>
            <p:nvSpPr>
              <p:cNvPr id="35870" name="Rectangle 37"/>
              <p:cNvSpPr>
                <a:spLocks noChangeArrowheads="1"/>
              </p:cNvSpPr>
              <p:nvPr/>
            </p:nvSpPr>
            <p:spPr bwMode="auto">
              <a:xfrm flipH="1">
                <a:off x="4384675" y="4702175"/>
                <a:ext cx="117475" cy="134938"/>
              </a:xfrm>
              <a:prstGeom prst="rect">
                <a:avLst/>
              </a:prstGeom>
              <a:solidFill>
                <a:srgbClr val="FFFF9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Gill Sans MT" pitchFamily="34" charset="0"/>
                </a:endParaRPr>
              </a:p>
            </p:txBody>
          </p:sp>
          <p:sp>
            <p:nvSpPr>
              <p:cNvPr id="35871" name="Rectangle 38"/>
              <p:cNvSpPr>
                <a:spLocks noChangeArrowheads="1"/>
              </p:cNvSpPr>
              <p:nvPr/>
            </p:nvSpPr>
            <p:spPr bwMode="auto">
              <a:xfrm flipH="1">
                <a:off x="4265613" y="4702175"/>
                <a:ext cx="119063" cy="134938"/>
              </a:xfrm>
              <a:prstGeom prst="rect">
                <a:avLst/>
              </a:prstGeom>
              <a:solidFill>
                <a:srgbClr val="FFFF9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Gill Sans MT" pitchFamily="34" charset="0"/>
                </a:endParaRPr>
              </a:p>
            </p:txBody>
          </p:sp>
          <p:sp>
            <p:nvSpPr>
              <p:cNvPr id="35872" name="Rectangle 39"/>
              <p:cNvSpPr>
                <a:spLocks noChangeArrowheads="1"/>
              </p:cNvSpPr>
              <p:nvPr/>
            </p:nvSpPr>
            <p:spPr bwMode="auto">
              <a:xfrm flipH="1">
                <a:off x="4144963" y="4702175"/>
                <a:ext cx="120650" cy="134938"/>
              </a:xfrm>
              <a:prstGeom prst="rect">
                <a:avLst/>
              </a:prstGeom>
              <a:solidFill>
                <a:srgbClr val="FFFF9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Gill Sans MT" pitchFamily="34" charset="0"/>
                </a:endParaRPr>
              </a:p>
            </p:txBody>
          </p:sp>
          <p:sp>
            <p:nvSpPr>
              <p:cNvPr id="35873" name="Rectangle 40"/>
              <p:cNvSpPr>
                <a:spLocks noChangeArrowheads="1"/>
              </p:cNvSpPr>
              <p:nvPr/>
            </p:nvSpPr>
            <p:spPr bwMode="auto">
              <a:xfrm flipH="1">
                <a:off x="4025900" y="4702175"/>
                <a:ext cx="119063" cy="134938"/>
              </a:xfrm>
              <a:prstGeom prst="rect">
                <a:avLst/>
              </a:prstGeom>
              <a:solidFill>
                <a:srgbClr val="FFFF9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Gill Sans MT" pitchFamily="34" charset="0"/>
                </a:endParaRPr>
              </a:p>
            </p:txBody>
          </p:sp>
          <p:sp>
            <p:nvSpPr>
              <p:cNvPr id="35874" name="Rectangle 41"/>
              <p:cNvSpPr>
                <a:spLocks noChangeArrowheads="1"/>
              </p:cNvSpPr>
              <p:nvPr/>
            </p:nvSpPr>
            <p:spPr bwMode="auto">
              <a:xfrm flipH="1">
                <a:off x="3905250" y="4702175"/>
                <a:ext cx="120650" cy="134938"/>
              </a:xfrm>
              <a:prstGeom prst="rect">
                <a:avLst/>
              </a:prstGeom>
              <a:solidFill>
                <a:srgbClr val="FFFF9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Gill Sans MT" pitchFamily="34" charset="0"/>
                </a:endParaRPr>
              </a:p>
            </p:txBody>
          </p:sp>
          <p:sp>
            <p:nvSpPr>
              <p:cNvPr id="35875" name="Rectangle 42"/>
              <p:cNvSpPr>
                <a:spLocks noChangeArrowheads="1"/>
              </p:cNvSpPr>
              <p:nvPr/>
            </p:nvSpPr>
            <p:spPr bwMode="auto">
              <a:xfrm flipH="1">
                <a:off x="3786188" y="4702175"/>
                <a:ext cx="119063" cy="134938"/>
              </a:xfrm>
              <a:prstGeom prst="rect">
                <a:avLst/>
              </a:prstGeom>
              <a:solidFill>
                <a:srgbClr val="FFFF9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Gill Sans MT" pitchFamily="34" charset="0"/>
                </a:endParaRPr>
              </a:p>
            </p:txBody>
          </p:sp>
          <p:sp>
            <p:nvSpPr>
              <p:cNvPr id="35876" name="Rectangle 43"/>
              <p:cNvSpPr>
                <a:spLocks noChangeArrowheads="1"/>
              </p:cNvSpPr>
              <p:nvPr/>
            </p:nvSpPr>
            <p:spPr bwMode="auto">
              <a:xfrm flipH="1">
                <a:off x="3665538" y="4702175"/>
                <a:ext cx="120650" cy="134938"/>
              </a:xfrm>
              <a:prstGeom prst="rect">
                <a:avLst/>
              </a:prstGeom>
              <a:solidFill>
                <a:srgbClr val="FFFF9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Gill Sans MT" pitchFamily="34" charset="0"/>
                </a:endParaRPr>
              </a:p>
            </p:txBody>
          </p:sp>
          <p:sp>
            <p:nvSpPr>
              <p:cNvPr id="35877" name="Rectangle 44"/>
              <p:cNvSpPr>
                <a:spLocks noChangeArrowheads="1"/>
              </p:cNvSpPr>
              <p:nvPr/>
            </p:nvSpPr>
            <p:spPr bwMode="auto">
              <a:xfrm flipH="1">
                <a:off x="3546475" y="4702175"/>
                <a:ext cx="119063" cy="134938"/>
              </a:xfrm>
              <a:prstGeom prst="rect">
                <a:avLst/>
              </a:prstGeom>
              <a:solidFill>
                <a:srgbClr val="FFFF9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Gill Sans MT" pitchFamily="34" charset="0"/>
                </a:endParaRPr>
              </a:p>
            </p:txBody>
          </p:sp>
          <p:sp>
            <p:nvSpPr>
              <p:cNvPr id="35878" name="Rectangle 45"/>
              <p:cNvSpPr>
                <a:spLocks noChangeArrowheads="1"/>
              </p:cNvSpPr>
              <p:nvPr/>
            </p:nvSpPr>
            <p:spPr bwMode="auto">
              <a:xfrm flipH="1">
                <a:off x="3425825" y="4702175"/>
                <a:ext cx="120650" cy="134938"/>
              </a:xfrm>
              <a:prstGeom prst="rect">
                <a:avLst/>
              </a:prstGeom>
              <a:solidFill>
                <a:srgbClr val="FFFF9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Gill Sans MT" pitchFamily="34" charset="0"/>
                </a:endParaRPr>
              </a:p>
            </p:txBody>
          </p:sp>
          <p:sp>
            <p:nvSpPr>
              <p:cNvPr id="35879" name="Rectangle 46"/>
              <p:cNvSpPr>
                <a:spLocks noChangeArrowheads="1"/>
              </p:cNvSpPr>
              <p:nvPr/>
            </p:nvSpPr>
            <p:spPr bwMode="auto">
              <a:xfrm flipH="1">
                <a:off x="3306763" y="4702175"/>
                <a:ext cx="119063" cy="134938"/>
              </a:xfrm>
              <a:prstGeom prst="rect">
                <a:avLst/>
              </a:prstGeom>
              <a:solidFill>
                <a:srgbClr val="FFFF9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Gill Sans MT" pitchFamily="34" charset="0"/>
                </a:endParaRPr>
              </a:p>
            </p:txBody>
          </p:sp>
          <p:sp>
            <p:nvSpPr>
              <p:cNvPr id="35880" name="Rectangle 47"/>
              <p:cNvSpPr>
                <a:spLocks noChangeArrowheads="1"/>
              </p:cNvSpPr>
              <p:nvPr/>
            </p:nvSpPr>
            <p:spPr bwMode="auto">
              <a:xfrm flipH="1">
                <a:off x="3189288" y="4702175"/>
                <a:ext cx="117475" cy="134938"/>
              </a:xfrm>
              <a:prstGeom prst="rect">
                <a:avLst/>
              </a:prstGeom>
              <a:solidFill>
                <a:srgbClr val="FFFF9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Gill Sans MT" pitchFamily="34" charset="0"/>
                </a:endParaRPr>
              </a:p>
            </p:txBody>
          </p:sp>
          <p:sp>
            <p:nvSpPr>
              <p:cNvPr id="35881" name="Rectangle 48"/>
              <p:cNvSpPr>
                <a:spLocks noChangeArrowheads="1"/>
              </p:cNvSpPr>
              <p:nvPr/>
            </p:nvSpPr>
            <p:spPr bwMode="auto">
              <a:xfrm flipH="1">
                <a:off x="3070225" y="4702175"/>
                <a:ext cx="119063" cy="134938"/>
              </a:xfrm>
              <a:prstGeom prst="rect">
                <a:avLst/>
              </a:prstGeom>
              <a:solidFill>
                <a:srgbClr val="FFFF9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Gill Sans MT" pitchFamily="34" charset="0"/>
                </a:endParaRPr>
              </a:p>
            </p:txBody>
          </p:sp>
          <p:sp>
            <p:nvSpPr>
              <p:cNvPr id="35882" name="Rectangle 49"/>
              <p:cNvSpPr>
                <a:spLocks noChangeArrowheads="1"/>
              </p:cNvSpPr>
              <p:nvPr/>
            </p:nvSpPr>
            <p:spPr bwMode="auto">
              <a:xfrm flipH="1">
                <a:off x="2949575" y="4702175"/>
                <a:ext cx="120650" cy="134938"/>
              </a:xfrm>
              <a:prstGeom prst="rect">
                <a:avLst/>
              </a:prstGeom>
              <a:solidFill>
                <a:srgbClr val="FFFF9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Gill Sans MT" pitchFamily="34" charset="0"/>
                </a:endParaRPr>
              </a:p>
            </p:txBody>
          </p:sp>
          <p:sp>
            <p:nvSpPr>
              <p:cNvPr id="35883" name="Rectangle 50"/>
              <p:cNvSpPr>
                <a:spLocks noChangeArrowheads="1"/>
              </p:cNvSpPr>
              <p:nvPr/>
            </p:nvSpPr>
            <p:spPr bwMode="auto">
              <a:xfrm flipH="1">
                <a:off x="2830513" y="4702175"/>
                <a:ext cx="119063" cy="134938"/>
              </a:xfrm>
              <a:prstGeom prst="rect">
                <a:avLst/>
              </a:prstGeom>
              <a:solidFill>
                <a:srgbClr val="FFFF9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Gill Sans MT" pitchFamily="34" charset="0"/>
                </a:endParaRPr>
              </a:p>
            </p:txBody>
          </p:sp>
          <p:sp>
            <p:nvSpPr>
              <p:cNvPr id="35884" name="Rectangle 51"/>
              <p:cNvSpPr>
                <a:spLocks noChangeArrowheads="1"/>
              </p:cNvSpPr>
              <p:nvPr/>
            </p:nvSpPr>
            <p:spPr bwMode="auto">
              <a:xfrm flipH="1">
                <a:off x="2709863" y="4702175"/>
                <a:ext cx="120650" cy="134938"/>
              </a:xfrm>
              <a:prstGeom prst="rect">
                <a:avLst/>
              </a:prstGeom>
              <a:solidFill>
                <a:srgbClr val="FFFF9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Gill Sans MT" pitchFamily="34" charset="0"/>
                </a:endParaRPr>
              </a:p>
            </p:txBody>
          </p:sp>
          <p:sp>
            <p:nvSpPr>
              <p:cNvPr id="35885" name="Rectangle 52"/>
              <p:cNvSpPr>
                <a:spLocks noChangeArrowheads="1"/>
              </p:cNvSpPr>
              <p:nvPr/>
            </p:nvSpPr>
            <p:spPr bwMode="auto">
              <a:xfrm flipH="1">
                <a:off x="2590800" y="4702175"/>
                <a:ext cx="119063" cy="134938"/>
              </a:xfrm>
              <a:prstGeom prst="rect">
                <a:avLst/>
              </a:prstGeom>
              <a:solidFill>
                <a:srgbClr val="FFFF9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Gill Sans MT" pitchFamily="34" charset="0"/>
                </a:endParaRPr>
              </a:p>
            </p:txBody>
          </p:sp>
          <p:sp>
            <p:nvSpPr>
              <p:cNvPr id="35886" name="Rectangle 53"/>
              <p:cNvSpPr>
                <a:spLocks noChangeArrowheads="1"/>
              </p:cNvSpPr>
              <p:nvPr/>
            </p:nvSpPr>
            <p:spPr bwMode="auto">
              <a:xfrm flipH="1">
                <a:off x="4502150" y="4837113"/>
                <a:ext cx="119063" cy="130175"/>
              </a:xfrm>
              <a:prstGeom prst="rect">
                <a:avLst/>
              </a:prstGeom>
              <a:solidFill>
                <a:srgbClr val="FFFF9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Gill Sans MT" pitchFamily="34" charset="0"/>
                </a:endParaRPr>
              </a:p>
            </p:txBody>
          </p:sp>
          <p:sp>
            <p:nvSpPr>
              <p:cNvPr id="35887" name="Rectangle 54"/>
              <p:cNvSpPr>
                <a:spLocks noChangeArrowheads="1"/>
              </p:cNvSpPr>
              <p:nvPr/>
            </p:nvSpPr>
            <p:spPr bwMode="auto">
              <a:xfrm flipH="1">
                <a:off x="4384675" y="4837113"/>
                <a:ext cx="117475" cy="130175"/>
              </a:xfrm>
              <a:prstGeom prst="rect">
                <a:avLst/>
              </a:prstGeom>
              <a:solidFill>
                <a:srgbClr val="FFFF9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Gill Sans MT" pitchFamily="34" charset="0"/>
                </a:endParaRPr>
              </a:p>
            </p:txBody>
          </p:sp>
          <p:sp>
            <p:nvSpPr>
              <p:cNvPr id="35888" name="Rectangle 55"/>
              <p:cNvSpPr>
                <a:spLocks noChangeArrowheads="1"/>
              </p:cNvSpPr>
              <p:nvPr/>
            </p:nvSpPr>
            <p:spPr bwMode="auto">
              <a:xfrm flipH="1">
                <a:off x="4265613" y="4837113"/>
                <a:ext cx="119063" cy="130175"/>
              </a:xfrm>
              <a:prstGeom prst="rect">
                <a:avLst/>
              </a:prstGeom>
              <a:solidFill>
                <a:srgbClr val="FFFF9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Gill Sans MT" pitchFamily="34" charset="0"/>
                </a:endParaRPr>
              </a:p>
            </p:txBody>
          </p:sp>
          <p:sp>
            <p:nvSpPr>
              <p:cNvPr id="35889" name="Rectangle 56"/>
              <p:cNvSpPr>
                <a:spLocks noChangeArrowheads="1"/>
              </p:cNvSpPr>
              <p:nvPr/>
            </p:nvSpPr>
            <p:spPr bwMode="auto">
              <a:xfrm flipH="1">
                <a:off x="4144963" y="4837113"/>
                <a:ext cx="120650" cy="130175"/>
              </a:xfrm>
              <a:prstGeom prst="rect">
                <a:avLst/>
              </a:prstGeom>
              <a:solidFill>
                <a:srgbClr val="FFFF9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Gill Sans MT" pitchFamily="34" charset="0"/>
                </a:endParaRPr>
              </a:p>
            </p:txBody>
          </p:sp>
          <p:sp>
            <p:nvSpPr>
              <p:cNvPr id="35890" name="Rectangle 57"/>
              <p:cNvSpPr>
                <a:spLocks noChangeArrowheads="1"/>
              </p:cNvSpPr>
              <p:nvPr/>
            </p:nvSpPr>
            <p:spPr bwMode="auto">
              <a:xfrm flipH="1">
                <a:off x="4025900" y="4837113"/>
                <a:ext cx="119063" cy="130175"/>
              </a:xfrm>
              <a:prstGeom prst="rect">
                <a:avLst/>
              </a:prstGeom>
              <a:solidFill>
                <a:srgbClr val="FFFF9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Gill Sans MT" pitchFamily="34" charset="0"/>
                </a:endParaRPr>
              </a:p>
            </p:txBody>
          </p:sp>
          <p:sp>
            <p:nvSpPr>
              <p:cNvPr id="35891" name="Rectangle 58"/>
              <p:cNvSpPr>
                <a:spLocks noChangeArrowheads="1"/>
              </p:cNvSpPr>
              <p:nvPr/>
            </p:nvSpPr>
            <p:spPr bwMode="auto">
              <a:xfrm flipH="1">
                <a:off x="3905250" y="4837113"/>
                <a:ext cx="120650" cy="130175"/>
              </a:xfrm>
              <a:prstGeom prst="rect">
                <a:avLst/>
              </a:prstGeom>
              <a:solidFill>
                <a:srgbClr val="FFFF9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Gill Sans MT" pitchFamily="34" charset="0"/>
                </a:endParaRPr>
              </a:p>
            </p:txBody>
          </p:sp>
          <p:sp>
            <p:nvSpPr>
              <p:cNvPr id="35892" name="Rectangle 59"/>
              <p:cNvSpPr>
                <a:spLocks noChangeArrowheads="1"/>
              </p:cNvSpPr>
              <p:nvPr/>
            </p:nvSpPr>
            <p:spPr bwMode="auto">
              <a:xfrm flipH="1">
                <a:off x="3786188" y="4837113"/>
                <a:ext cx="119063" cy="130175"/>
              </a:xfrm>
              <a:prstGeom prst="rect">
                <a:avLst/>
              </a:prstGeom>
              <a:solidFill>
                <a:srgbClr val="FFFF9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Gill Sans MT" pitchFamily="34" charset="0"/>
                </a:endParaRPr>
              </a:p>
            </p:txBody>
          </p:sp>
          <p:sp>
            <p:nvSpPr>
              <p:cNvPr id="35893" name="Rectangle 60"/>
              <p:cNvSpPr>
                <a:spLocks noChangeArrowheads="1"/>
              </p:cNvSpPr>
              <p:nvPr/>
            </p:nvSpPr>
            <p:spPr bwMode="auto">
              <a:xfrm flipH="1">
                <a:off x="3665538" y="4837113"/>
                <a:ext cx="120650" cy="130175"/>
              </a:xfrm>
              <a:prstGeom prst="rect">
                <a:avLst/>
              </a:prstGeom>
              <a:solidFill>
                <a:srgbClr val="FFFF9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Gill Sans MT" pitchFamily="34" charset="0"/>
                </a:endParaRPr>
              </a:p>
            </p:txBody>
          </p:sp>
          <p:sp>
            <p:nvSpPr>
              <p:cNvPr id="35894" name="Rectangle 61"/>
              <p:cNvSpPr>
                <a:spLocks noChangeArrowheads="1"/>
              </p:cNvSpPr>
              <p:nvPr/>
            </p:nvSpPr>
            <p:spPr bwMode="auto">
              <a:xfrm flipH="1">
                <a:off x="3546475" y="4837113"/>
                <a:ext cx="119063" cy="130175"/>
              </a:xfrm>
              <a:prstGeom prst="rect">
                <a:avLst/>
              </a:prstGeom>
              <a:solidFill>
                <a:srgbClr val="FFFF9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Gill Sans MT" pitchFamily="34" charset="0"/>
                </a:endParaRPr>
              </a:p>
            </p:txBody>
          </p:sp>
          <p:sp>
            <p:nvSpPr>
              <p:cNvPr id="35895" name="Rectangle 62"/>
              <p:cNvSpPr>
                <a:spLocks noChangeArrowheads="1"/>
              </p:cNvSpPr>
              <p:nvPr/>
            </p:nvSpPr>
            <p:spPr bwMode="auto">
              <a:xfrm flipH="1">
                <a:off x="3425825" y="4837113"/>
                <a:ext cx="120650" cy="130175"/>
              </a:xfrm>
              <a:prstGeom prst="rect">
                <a:avLst/>
              </a:prstGeom>
              <a:solidFill>
                <a:srgbClr val="FFFF9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Gill Sans MT" pitchFamily="34" charset="0"/>
                </a:endParaRPr>
              </a:p>
            </p:txBody>
          </p:sp>
          <p:sp>
            <p:nvSpPr>
              <p:cNvPr id="35896" name="Rectangle 63"/>
              <p:cNvSpPr>
                <a:spLocks noChangeArrowheads="1"/>
              </p:cNvSpPr>
              <p:nvPr/>
            </p:nvSpPr>
            <p:spPr bwMode="auto">
              <a:xfrm flipH="1">
                <a:off x="3306763" y="4837113"/>
                <a:ext cx="119063" cy="130175"/>
              </a:xfrm>
              <a:prstGeom prst="rect">
                <a:avLst/>
              </a:prstGeom>
              <a:solidFill>
                <a:srgbClr val="FFFF9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Gill Sans MT" pitchFamily="34" charset="0"/>
                </a:endParaRPr>
              </a:p>
            </p:txBody>
          </p:sp>
          <p:sp>
            <p:nvSpPr>
              <p:cNvPr id="35897" name="Rectangle 64"/>
              <p:cNvSpPr>
                <a:spLocks noChangeArrowheads="1"/>
              </p:cNvSpPr>
              <p:nvPr/>
            </p:nvSpPr>
            <p:spPr bwMode="auto">
              <a:xfrm flipH="1">
                <a:off x="3189288" y="4837113"/>
                <a:ext cx="117475" cy="130175"/>
              </a:xfrm>
              <a:prstGeom prst="rect">
                <a:avLst/>
              </a:prstGeom>
              <a:solidFill>
                <a:srgbClr val="FFFF9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Gill Sans MT" pitchFamily="34" charset="0"/>
                </a:endParaRPr>
              </a:p>
            </p:txBody>
          </p:sp>
          <p:sp>
            <p:nvSpPr>
              <p:cNvPr id="35898" name="Rectangle 65"/>
              <p:cNvSpPr>
                <a:spLocks noChangeArrowheads="1"/>
              </p:cNvSpPr>
              <p:nvPr/>
            </p:nvSpPr>
            <p:spPr bwMode="auto">
              <a:xfrm flipH="1">
                <a:off x="3070225" y="4837113"/>
                <a:ext cx="119063" cy="130175"/>
              </a:xfrm>
              <a:prstGeom prst="rect">
                <a:avLst/>
              </a:prstGeom>
              <a:solidFill>
                <a:srgbClr val="FFFF9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Gill Sans MT" pitchFamily="34" charset="0"/>
                </a:endParaRPr>
              </a:p>
            </p:txBody>
          </p:sp>
          <p:sp>
            <p:nvSpPr>
              <p:cNvPr id="35899" name="Rectangle 66"/>
              <p:cNvSpPr>
                <a:spLocks noChangeArrowheads="1"/>
              </p:cNvSpPr>
              <p:nvPr/>
            </p:nvSpPr>
            <p:spPr bwMode="auto">
              <a:xfrm flipH="1">
                <a:off x="2949575" y="4837113"/>
                <a:ext cx="120650" cy="130175"/>
              </a:xfrm>
              <a:prstGeom prst="rect">
                <a:avLst/>
              </a:prstGeom>
              <a:solidFill>
                <a:srgbClr val="FFFF9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Gill Sans MT" pitchFamily="34" charset="0"/>
                </a:endParaRPr>
              </a:p>
            </p:txBody>
          </p:sp>
          <p:sp>
            <p:nvSpPr>
              <p:cNvPr id="35900" name="Rectangle 67"/>
              <p:cNvSpPr>
                <a:spLocks noChangeArrowheads="1"/>
              </p:cNvSpPr>
              <p:nvPr/>
            </p:nvSpPr>
            <p:spPr bwMode="auto">
              <a:xfrm flipH="1">
                <a:off x="2830513" y="4837113"/>
                <a:ext cx="119063" cy="130175"/>
              </a:xfrm>
              <a:prstGeom prst="rect">
                <a:avLst/>
              </a:prstGeom>
              <a:solidFill>
                <a:srgbClr val="FFFF9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Gill Sans MT" pitchFamily="34" charset="0"/>
                </a:endParaRPr>
              </a:p>
            </p:txBody>
          </p:sp>
          <p:sp>
            <p:nvSpPr>
              <p:cNvPr id="35901" name="Rectangle 68"/>
              <p:cNvSpPr>
                <a:spLocks noChangeArrowheads="1"/>
              </p:cNvSpPr>
              <p:nvPr/>
            </p:nvSpPr>
            <p:spPr bwMode="auto">
              <a:xfrm flipH="1">
                <a:off x="2709863" y="4837113"/>
                <a:ext cx="120650" cy="130175"/>
              </a:xfrm>
              <a:prstGeom prst="rect">
                <a:avLst/>
              </a:prstGeom>
              <a:solidFill>
                <a:srgbClr val="FFFF9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Gill Sans MT" pitchFamily="34" charset="0"/>
                </a:endParaRPr>
              </a:p>
            </p:txBody>
          </p:sp>
          <p:sp>
            <p:nvSpPr>
              <p:cNvPr id="35902" name="Rectangle 69"/>
              <p:cNvSpPr>
                <a:spLocks noChangeArrowheads="1"/>
              </p:cNvSpPr>
              <p:nvPr/>
            </p:nvSpPr>
            <p:spPr bwMode="auto">
              <a:xfrm flipH="1">
                <a:off x="2590800" y="4837113"/>
                <a:ext cx="119063" cy="130175"/>
              </a:xfrm>
              <a:prstGeom prst="rect">
                <a:avLst/>
              </a:prstGeom>
              <a:solidFill>
                <a:srgbClr val="FFFF9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Gill Sans MT" pitchFamily="34" charset="0"/>
                </a:endParaRPr>
              </a:p>
            </p:txBody>
          </p:sp>
          <p:sp>
            <p:nvSpPr>
              <p:cNvPr id="35903" name="Rectangle 70"/>
              <p:cNvSpPr>
                <a:spLocks noChangeArrowheads="1"/>
              </p:cNvSpPr>
              <p:nvPr/>
            </p:nvSpPr>
            <p:spPr bwMode="auto">
              <a:xfrm flipH="1">
                <a:off x="4502150" y="4967288"/>
                <a:ext cx="119063" cy="133350"/>
              </a:xfrm>
              <a:prstGeom prst="rect">
                <a:avLst/>
              </a:prstGeom>
              <a:solidFill>
                <a:srgbClr val="FFFF9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Gill Sans MT" pitchFamily="34" charset="0"/>
                </a:endParaRPr>
              </a:p>
            </p:txBody>
          </p:sp>
          <p:sp>
            <p:nvSpPr>
              <p:cNvPr id="35904" name="Rectangle 71"/>
              <p:cNvSpPr>
                <a:spLocks noChangeArrowheads="1"/>
              </p:cNvSpPr>
              <p:nvPr/>
            </p:nvSpPr>
            <p:spPr bwMode="auto">
              <a:xfrm flipH="1">
                <a:off x="4384675" y="4967288"/>
                <a:ext cx="117475" cy="133350"/>
              </a:xfrm>
              <a:prstGeom prst="rect">
                <a:avLst/>
              </a:prstGeom>
              <a:solidFill>
                <a:srgbClr val="FFFF9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Gill Sans MT" pitchFamily="34" charset="0"/>
                </a:endParaRPr>
              </a:p>
            </p:txBody>
          </p:sp>
          <p:sp>
            <p:nvSpPr>
              <p:cNvPr id="35905" name="Rectangle 72"/>
              <p:cNvSpPr>
                <a:spLocks noChangeArrowheads="1"/>
              </p:cNvSpPr>
              <p:nvPr/>
            </p:nvSpPr>
            <p:spPr bwMode="auto">
              <a:xfrm flipH="1">
                <a:off x="4265613" y="4967288"/>
                <a:ext cx="119063" cy="133350"/>
              </a:xfrm>
              <a:prstGeom prst="rect">
                <a:avLst/>
              </a:prstGeom>
              <a:solidFill>
                <a:srgbClr val="FFFF9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Gill Sans MT" pitchFamily="34" charset="0"/>
                </a:endParaRPr>
              </a:p>
            </p:txBody>
          </p:sp>
          <p:sp>
            <p:nvSpPr>
              <p:cNvPr id="35906" name="Rectangle 73"/>
              <p:cNvSpPr>
                <a:spLocks noChangeArrowheads="1"/>
              </p:cNvSpPr>
              <p:nvPr/>
            </p:nvSpPr>
            <p:spPr bwMode="auto">
              <a:xfrm flipH="1">
                <a:off x="4144963" y="4967288"/>
                <a:ext cx="120650" cy="133350"/>
              </a:xfrm>
              <a:prstGeom prst="rect">
                <a:avLst/>
              </a:prstGeom>
              <a:solidFill>
                <a:srgbClr val="FFFF9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Gill Sans MT" pitchFamily="34" charset="0"/>
                </a:endParaRPr>
              </a:p>
            </p:txBody>
          </p:sp>
          <p:sp>
            <p:nvSpPr>
              <p:cNvPr id="35907" name="Rectangle 74"/>
              <p:cNvSpPr>
                <a:spLocks noChangeArrowheads="1"/>
              </p:cNvSpPr>
              <p:nvPr/>
            </p:nvSpPr>
            <p:spPr bwMode="auto">
              <a:xfrm flipH="1">
                <a:off x="4025900" y="4967288"/>
                <a:ext cx="119063" cy="133350"/>
              </a:xfrm>
              <a:prstGeom prst="rect">
                <a:avLst/>
              </a:prstGeom>
              <a:solidFill>
                <a:srgbClr val="FFFF9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Gill Sans MT" pitchFamily="34" charset="0"/>
                </a:endParaRPr>
              </a:p>
            </p:txBody>
          </p:sp>
          <p:sp>
            <p:nvSpPr>
              <p:cNvPr id="35908" name="Rectangle 75"/>
              <p:cNvSpPr>
                <a:spLocks noChangeArrowheads="1"/>
              </p:cNvSpPr>
              <p:nvPr/>
            </p:nvSpPr>
            <p:spPr bwMode="auto">
              <a:xfrm flipH="1">
                <a:off x="3905250" y="4967288"/>
                <a:ext cx="120650" cy="133350"/>
              </a:xfrm>
              <a:prstGeom prst="rect">
                <a:avLst/>
              </a:prstGeom>
              <a:solidFill>
                <a:srgbClr val="FFFF9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Gill Sans MT" pitchFamily="34" charset="0"/>
                </a:endParaRPr>
              </a:p>
            </p:txBody>
          </p:sp>
          <p:sp>
            <p:nvSpPr>
              <p:cNvPr id="35909" name="Rectangle 76"/>
              <p:cNvSpPr>
                <a:spLocks noChangeArrowheads="1"/>
              </p:cNvSpPr>
              <p:nvPr/>
            </p:nvSpPr>
            <p:spPr bwMode="auto">
              <a:xfrm flipH="1">
                <a:off x="3786188" y="4967288"/>
                <a:ext cx="119063" cy="133350"/>
              </a:xfrm>
              <a:prstGeom prst="rect">
                <a:avLst/>
              </a:prstGeom>
              <a:solidFill>
                <a:srgbClr val="FFFF9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Gill Sans MT" pitchFamily="34" charset="0"/>
                </a:endParaRPr>
              </a:p>
            </p:txBody>
          </p:sp>
          <p:sp>
            <p:nvSpPr>
              <p:cNvPr id="35910" name="Rectangle 77"/>
              <p:cNvSpPr>
                <a:spLocks noChangeArrowheads="1"/>
              </p:cNvSpPr>
              <p:nvPr/>
            </p:nvSpPr>
            <p:spPr bwMode="auto">
              <a:xfrm flipH="1">
                <a:off x="3665538" y="4967288"/>
                <a:ext cx="120650" cy="133350"/>
              </a:xfrm>
              <a:prstGeom prst="rect">
                <a:avLst/>
              </a:prstGeom>
              <a:solidFill>
                <a:srgbClr val="FFFF9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Gill Sans MT" pitchFamily="34" charset="0"/>
                </a:endParaRPr>
              </a:p>
            </p:txBody>
          </p:sp>
          <p:sp>
            <p:nvSpPr>
              <p:cNvPr id="35911" name="Rectangle 78"/>
              <p:cNvSpPr>
                <a:spLocks noChangeArrowheads="1"/>
              </p:cNvSpPr>
              <p:nvPr/>
            </p:nvSpPr>
            <p:spPr bwMode="auto">
              <a:xfrm flipH="1">
                <a:off x="3546475" y="4967288"/>
                <a:ext cx="119063" cy="133350"/>
              </a:xfrm>
              <a:prstGeom prst="rect">
                <a:avLst/>
              </a:prstGeom>
              <a:solidFill>
                <a:srgbClr val="FFFF9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Gill Sans MT" pitchFamily="34" charset="0"/>
                </a:endParaRPr>
              </a:p>
            </p:txBody>
          </p:sp>
          <p:sp>
            <p:nvSpPr>
              <p:cNvPr id="35912" name="Rectangle 79"/>
              <p:cNvSpPr>
                <a:spLocks noChangeArrowheads="1"/>
              </p:cNvSpPr>
              <p:nvPr/>
            </p:nvSpPr>
            <p:spPr bwMode="auto">
              <a:xfrm flipH="1">
                <a:off x="3425825" y="4967288"/>
                <a:ext cx="120650" cy="133350"/>
              </a:xfrm>
              <a:prstGeom prst="rect">
                <a:avLst/>
              </a:prstGeom>
              <a:solidFill>
                <a:srgbClr val="FFFF9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Gill Sans MT" pitchFamily="34" charset="0"/>
                </a:endParaRPr>
              </a:p>
            </p:txBody>
          </p:sp>
          <p:sp>
            <p:nvSpPr>
              <p:cNvPr id="35913" name="Rectangle 80"/>
              <p:cNvSpPr>
                <a:spLocks noChangeArrowheads="1"/>
              </p:cNvSpPr>
              <p:nvPr/>
            </p:nvSpPr>
            <p:spPr bwMode="auto">
              <a:xfrm flipH="1">
                <a:off x="3306763" y="4967288"/>
                <a:ext cx="119063" cy="133350"/>
              </a:xfrm>
              <a:prstGeom prst="rect">
                <a:avLst/>
              </a:prstGeom>
              <a:solidFill>
                <a:srgbClr val="FFFF9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Gill Sans MT" pitchFamily="34" charset="0"/>
                </a:endParaRPr>
              </a:p>
            </p:txBody>
          </p:sp>
          <p:sp>
            <p:nvSpPr>
              <p:cNvPr id="35914" name="Rectangle 81"/>
              <p:cNvSpPr>
                <a:spLocks noChangeArrowheads="1"/>
              </p:cNvSpPr>
              <p:nvPr/>
            </p:nvSpPr>
            <p:spPr bwMode="auto">
              <a:xfrm flipH="1">
                <a:off x="3189288" y="4967288"/>
                <a:ext cx="117475" cy="133350"/>
              </a:xfrm>
              <a:prstGeom prst="rect">
                <a:avLst/>
              </a:prstGeom>
              <a:solidFill>
                <a:srgbClr val="FFFF9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Gill Sans MT" pitchFamily="34" charset="0"/>
                </a:endParaRPr>
              </a:p>
            </p:txBody>
          </p:sp>
          <p:sp>
            <p:nvSpPr>
              <p:cNvPr id="35915" name="Rectangle 82"/>
              <p:cNvSpPr>
                <a:spLocks noChangeArrowheads="1"/>
              </p:cNvSpPr>
              <p:nvPr/>
            </p:nvSpPr>
            <p:spPr bwMode="auto">
              <a:xfrm flipH="1">
                <a:off x="3070225" y="4967288"/>
                <a:ext cx="119063" cy="133350"/>
              </a:xfrm>
              <a:prstGeom prst="rect">
                <a:avLst/>
              </a:prstGeom>
              <a:solidFill>
                <a:srgbClr val="FFFF9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Gill Sans MT" pitchFamily="34" charset="0"/>
                </a:endParaRPr>
              </a:p>
            </p:txBody>
          </p:sp>
          <p:sp>
            <p:nvSpPr>
              <p:cNvPr id="35916" name="Rectangle 83"/>
              <p:cNvSpPr>
                <a:spLocks noChangeArrowheads="1"/>
              </p:cNvSpPr>
              <p:nvPr/>
            </p:nvSpPr>
            <p:spPr bwMode="auto">
              <a:xfrm flipH="1">
                <a:off x="2949575" y="4967288"/>
                <a:ext cx="120650" cy="133350"/>
              </a:xfrm>
              <a:prstGeom prst="rect">
                <a:avLst/>
              </a:prstGeom>
              <a:solidFill>
                <a:srgbClr val="FFFF9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Gill Sans MT" pitchFamily="34" charset="0"/>
                </a:endParaRPr>
              </a:p>
            </p:txBody>
          </p:sp>
          <p:sp>
            <p:nvSpPr>
              <p:cNvPr id="35917" name="Rectangle 84"/>
              <p:cNvSpPr>
                <a:spLocks noChangeArrowheads="1"/>
              </p:cNvSpPr>
              <p:nvPr/>
            </p:nvSpPr>
            <p:spPr bwMode="auto">
              <a:xfrm flipH="1">
                <a:off x="2830513" y="4967288"/>
                <a:ext cx="119063" cy="133350"/>
              </a:xfrm>
              <a:prstGeom prst="rect">
                <a:avLst/>
              </a:prstGeom>
              <a:solidFill>
                <a:srgbClr val="FFFF9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Gill Sans MT" pitchFamily="34" charset="0"/>
                </a:endParaRPr>
              </a:p>
            </p:txBody>
          </p:sp>
          <p:sp>
            <p:nvSpPr>
              <p:cNvPr id="35918" name="Rectangle 85"/>
              <p:cNvSpPr>
                <a:spLocks noChangeArrowheads="1"/>
              </p:cNvSpPr>
              <p:nvPr/>
            </p:nvSpPr>
            <p:spPr bwMode="auto">
              <a:xfrm flipH="1">
                <a:off x="2709863" y="4967288"/>
                <a:ext cx="120650" cy="133350"/>
              </a:xfrm>
              <a:prstGeom prst="rect">
                <a:avLst/>
              </a:prstGeom>
              <a:solidFill>
                <a:srgbClr val="FFFF9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Gill Sans MT" pitchFamily="34" charset="0"/>
                </a:endParaRPr>
              </a:p>
            </p:txBody>
          </p:sp>
          <p:sp>
            <p:nvSpPr>
              <p:cNvPr id="35919" name="Rectangle 86"/>
              <p:cNvSpPr>
                <a:spLocks noChangeArrowheads="1"/>
              </p:cNvSpPr>
              <p:nvPr/>
            </p:nvSpPr>
            <p:spPr bwMode="auto">
              <a:xfrm flipH="1">
                <a:off x="2590800" y="4967288"/>
                <a:ext cx="119063" cy="133350"/>
              </a:xfrm>
              <a:prstGeom prst="rect">
                <a:avLst/>
              </a:prstGeom>
              <a:solidFill>
                <a:srgbClr val="FFFF9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Gill Sans MT" pitchFamily="34" charset="0"/>
                </a:endParaRPr>
              </a:p>
            </p:txBody>
          </p:sp>
          <p:sp>
            <p:nvSpPr>
              <p:cNvPr id="35920" name="Rectangle 87"/>
              <p:cNvSpPr>
                <a:spLocks noChangeArrowheads="1"/>
              </p:cNvSpPr>
              <p:nvPr/>
            </p:nvSpPr>
            <p:spPr bwMode="auto">
              <a:xfrm flipH="1">
                <a:off x="4502150" y="5100638"/>
                <a:ext cx="119063" cy="130175"/>
              </a:xfrm>
              <a:prstGeom prst="rect">
                <a:avLst/>
              </a:prstGeom>
              <a:solidFill>
                <a:srgbClr val="FFFF9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Gill Sans MT" pitchFamily="34" charset="0"/>
                </a:endParaRPr>
              </a:p>
            </p:txBody>
          </p:sp>
          <p:sp>
            <p:nvSpPr>
              <p:cNvPr id="35921" name="Rectangle 88"/>
              <p:cNvSpPr>
                <a:spLocks noChangeArrowheads="1"/>
              </p:cNvSpPr>
              <p:nvPr/>
            </p:nvSpPr>
            <p:spPr bwMode="auto">
              <a:xfrm flipH="1">
                <a:off x="4384675" y="5100638"/>
                <a:ext cx="117475" cy="130175"/>
              </a:xfrm>
              <a:prstGeom prst="rect">
                <a:avLst/>
              </a:prstGeom>
              <a:solidFill>
                <a:srgbClr val="FFFF9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Gill Sans MT" pitchFamily="34" charset="0"/>
                </a:endParaRPr>
              </a:p>
            </p:txBody>
          </p:sp>
          <p:sp>
            <p:nvSpPr>
              <p:cNvPr id="35922" name="Rectangle 89"/>
              <p:cNvSpPr>
                <a:spLocks noChangeArrowheads="1"/>
              </p:cNvSpPr>
              <p:nvPr/>
            </p:nvSpPr>
            <p:spPr bwMode="auto">
              <a:xfrm flipH="1">
                <a:off x="4265613" y="5100638"/>
                <a:ext cx="119063" cy="130175"/>
              </a:xfrm>
              <a:prstGeom prst="rect">
                <a:avLst/>
              </a:prstGeom>
              <a:solidFill>
                <a:srgbClr val="FFFF9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Gill Sans MT" pitchFamily="34" charset="0"/>
                </a:endParaRPr>
              </a:p>
            </p:txBody>
          </p:sp>
          <p:sp>
            <p:nvSpPr>
              <p:cNvPr id="35923" name="Rectangle 90"/>
              <p:cNvSpPr>
                <a:spLocks noChangeArrowheads="1"/>
              </p:cNvSpPr>
              <p:nvPr/>
            </p:nvSpPr>
            <p:spPr bwMode="auto">
              <a:xfrm flipH="1">
                <a:off x="4144963" y="5100638"/>
                <a:ext cx="120650" cy="130175"/>
              </a:xfrm>
              <a:prstGeom prst="rect">
                <a:avLst/>
              </a:prstGeom>
              <a:solidFill>
                <a:srgbClr val="FFFF9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Gill Sans MT" pitchFamily="34" charset="0"/>
                </a:endParaRPr>
              </a:p>
            </p:txBody>
          </p:sp>
          <p:sp>
            <p:nvSpPr>
              <p:cNvPr id="35924" name="Rectangle 91"/>
              <p:cNvSpPr>
                <a:spLocks noChangeArrowheads="1"/>
              </p:cNvSpPr>
              <p:nvPr/>
            </p:nvSpPr>
            <p:spPr bwMode="auto">
              <a:xfrm flipH="1">
                <a:off x="4025900" y="5100638"/>
                <a:ext cx="119063" cy="130175"/>
              </a:xfrm>
              <a:prstGeom prst="rect">
                <a:avLst/>
              </a:prstGeom>
              <a:solidFill>
                <a:srgbClr val="FFFF9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Gill Sans MT" pitchFamily="34" charset="0"/>
                </a:endParaRPr>
              </a:p>
            </p:txBody>
          </p:sp>
          <p:sp>
            <p:nvSpPr>
              <p:cNvPr id="35925" name="Rectangle 92"/>
              <p:cNvSpPr>
                <a:spLocks noChangeArrowheads="1"/>
              </p:cNvSpPr>
              <p:nvPr/>
            </p:nvSpPr>
            <p:spPr bwMode="auto">
              <a:xfrm flipH="1">
                <a:off x="3905250" y="5100638"/>
                <a:ext cx="120650" cy="130175"/>
              </a:xfrm>
              <a:prstGeom prst="rect">
                <a:avLst/>
              </a:prstGeom>
              <a:solidFill>
                <a:srgbClr val="00CC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Gill Sans MT" pitchFamily="34" charset="0"/>
                </a:endParaRPr>
              </a:p>
            </p:txBody>
          </p:sp>
          <p:sp>
            <p:nvSpPr>
              <p:cNvPr id="35926" name="Rectangle 93"/>
              <p:cNvSpPr>
                <a:spLocks noChangeArrowheads="1"/>
              </p:cNvSpPr>
              <p:nvPr/>
            </p:nvSpPr>
            <p:spPr bwMode="auto">
              <a:xfrm flipH="1">
                <a:off x="3786188" y="5100638"/>
                <a:ext cx="119063" cy="130175"/>
              </a:xfrm>
              <a:prstGeom prst="rect">
                <a:avLst/>
              </a:prstGeom>
              <a:solidFill>
                <a:srgbClr val="FFFF9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Gill Sans MT" pitchFamily="34" charset="0"/>
                </a:endParaRPr>
              </a:p>
            </p:txBody>
          </p:sp>
          <p:sp>
            <p:nvSpPr>
              <p:cNvPr id="35927" name="Rectangle 94"/>
              <p:cNvSpPr>
                <a:spLocks noChangeArrowheads="1"/>
              </p:cNvSpPr>
              <p:nvPr/>
            </p:nvSpPr>
            <p:spPr bwMode="auto">
              <a:xfrm flipH="1">
                <a:off x="3665538" y="5100638"/>
                <a:ext cx="120650" cy="130175"/>
              </a:xfrm>
              <a:prstGeom prst="rect">
                <a:avLst/>
              </a:prstGeom>
              <a:solidFill>
                <a:srgbClr val="FFFF9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Gill Sans MT" pitchFamily="34" charset="0"/>
                </a:endParaRPr>
              </a:p>
            </p:txBody>
          </p:sp>
          <p:sp>
            <p:nvSpPr>
              <p:cNvPr id="35928" name="Rectangle 95"/>
              <p:cNvSpPr>
                <a:spLocks noChangeArrowheads="1"/>
              </p:cNvSpPr>
              <p:nvPr/>
            </p:nvSpPr>
            <p:spPr bwMode="auto">
              <a:xfrm flipH="1">
                <a:off x="3546475" y="5100638"/>
                <a:ext cx="119063" cy="130175"/>
              </a:xfrm>
              <a:prstGeom prst="rect">
                <a:avLst/>
              </a:prstGeom>
              <a:solidFill>
                <a:srgbClr val="FFFF9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Gill Sans MT" pitchFamily="34" charset="0"/>
                </a:endParaRPr>
              </a:p>
            </p:txBody>
          </p:sp>
          <p:sp>
            <p:nvSpPr>
              <p:cNvPr id="35929" name="Rectangle 96"/>
              <p:cNvSpPr>
                <a:spLocks noChangeArrowheads="1"/>
              </p:cNvSpPr>
              <p:nvPr/>
            </p:nvSpPr>
            <p:spPr bwMode="auto">
              <a:xfrm flipH="1">
                <a:off x="3425825" y="5100638"/>
                <a:ext cx="120650" cy="130175"/>
              </a:xfrm>
              <a:prstGeom prst="rect">
                <a:avLst/>
              </a:prstGeom>
              <a:solidFill>
                <a:srgbClr val="FFFF9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Gill Sans MT" pitchFamily="34" charset="0"/>
                </a:endParaRPr>
              </a:p>
            </p:txBody>
          </p:sp>
          <p:sp>
            <p:nvSpPr>
              <p:cNvPr id="35930" name="Rectangle 97"/>
              <p:cNvSpPr>
                <a:spLocks noChangeArrowheads="1"/>
              </p:cNvSpPr>
              <p:nvPr/>
            </p:nvSpPr>
            <p:spPr bwMode="auto">
              <a:xfrm flipH="1">
                <a:off x="3306763" y="5100638"/>
                <a:ext cx="119063" cy="130175"/>
              </a:xfrm>
              <a:prstGeom prst="rect">
                <a:avLst/>
              </a:prstGeom>
              <a:solidFill>
                <a:srgbClr val="FFFF9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Gill Sans MT" pitchFamily="34" charset="0"/>
                </a:endParaRPr>
              </a:p>
            </p:txBody>
          </p:sp>
          <p:sp>
            <p:nvSpPr>
              <p:cNvPr id="35931" name="Rectangle 98"/>
              <p:cNvSpPr>
                <a:spLocks noChangeArrowheads="1"/>
              </p:cNvSpPr>
              <p:nvPr/>
            </p:nvSpPr>
            <p:spPr bwMode="auto">
              <a:xfrm flipH="1">
                <a:off x="3189288" y="5100638"/>
                <a:ext cx="117475" cy="130175"/>
              </a:xfrm>
              <a:prstGeom prst="rect">
                <a:avLst/>
              </a:prstGeom>
              <a:solidFill>
                <a:srgbClr val="FFFF9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Gill Sans MT" pitchFamily="34" charset="0"/>
                </a:endParaRPr>
              </a:p>
            </p:txBody>
          </p:sp>
          <p:sp>
            <p:nvSpPr>
              <p:cNvPr id="35932" name="Rectangle 99"/>
              <p:cNvSpPr>
                <a:spLocks noChangeArrowheads="1"/>
              </p:cNvSpPr>
              <p:nvPr/>
            </p:nvSpPr>
            <p:spPr bwMode="auto">
              <a:xfrm flipH="1">
                <a:off x="3070225" y="5100638"/>
                <a:ext cx="119063" cy="130175"/>
              </a:xfrm>
              <a:prstGeom prst="rect">
                <a:avLst/>
              </a:prstGeom>
              <a:solidFill>
                <a:srgbClr val="FFFF9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Gill Sans MT" pitchFamily="34" charset="0"/>
                </a:endParaRPr>
              </a:p>
            </p:txBody>
          </p:sp>
          <p:sp>
            <p:nvSpPr>
              <p:cNvPr id="35933" name="Rectangle 100"/>
              <p:cNvSpPr>
                <a:spLocks noChangeArrowheads="1"/>
              </p:cNvSpPr>
              <p:nvPr/>
            </p:nvSpPr>
            <p:spPr bwMode="auto">
              <a:xfrm flipH="1">
                <a:off x="2949575" y="5100638"/>
                <a:ext cx="120650" cy="130175"/>
              </a:xfrm>
              <a:prstGeom prst="rect">
                <a:avLst/>
              </a:prstGeom>
              <a:solidFill>
                <a:srgbClr val="FFFF9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Gill Sans MT" pitchFamily="34" charset="0"/>
                </a:endParaRPr>
              </a:p>
            </p:txBody>
          </p:sp>
          <p:sp>
            <p:nvSpPr>
              <p:cNvPr id="35934" name="Rectangle 101"/>
              <p:cNvSpPr>
                <a:spLocks noChangeArrowheads="1"/>
              </p:cNvSpPr>
              <p:nvPr/>
            </p:nvSpPr>
            <p:spPr bwMode="auto">
              <a:xfrm flipH="1">
                <a:off x="2830513" y="5100638"/>
                <a:ext cx="119063" cy="130175"/>
              </a:xfrm>
              <a:prstGeom prst="rect">
                <a:avLst/>
              </a:prstGeom>
              <a:solidFill>
                <a:srgbClr val="FFFF9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Gill Sans MT" pitchFamily="34" charset="0"/>
                </a:endParaRPr>
              </a:p>
            </p:txBody>
          </p:sp>
          <p:sp>
            <p:nvSpPr>
              <p:cNvPr id="35935" name="Rectangle 102"/>
              <p:cNvSpPr>
                <a:spLocks noChangeArrowheads="1"/>
              </p:cNvSpPr>
              <p:nvPr/>
            </p:nvSpPr>
            <p:spPr bwMode="auto">
              <a:xfrm flipH="1">
                <a:off x="2709863" y="5100638"/>
                <a:ext cx="120650" cy="130175"/>
              </a:xfrm>
              <a:prstGeom prst="rect">
                <a:avLst/>
              </a:prstGeom>
              <a:solidFill>
                <a:srgbClr val="FFFF9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Gill Sans MT" pitchFamily="34" charset="0"/>
                </a:endParaRPr>
              </a:p>
            </p:txBody>
          </p:sp>
          <p:sp>
            <p:nvSpPr>
              <p:cNvPr id="35936" name="Rectangle 103"/>
              <p:cNvSpPr>
                <a:spLocks noChangeArrowheads="1"/>
              </p:cNvSpPr>
              <p:nvPr/>
            </p:nvSpPr>
            <p:spPr bwMode="auto">
              <a:xfrm flipH="1">
                <a:off x="2590800" y="5100638"/>
                <a:ext cx="119063" cy="130175"/>
              </a:xfrm>
              <a:prstGeom prst="rect">
                <a:avLst/>
              </a:prstGeom>
              <a:solidFill>
                <a:srgbClr val="FFFF9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Gill Sans MT" pitchFamily="34" charset="0"/>
                </a:endParaRPr>
              </a:p>
            </p:txBody>
          </p:sp>
          <p:sp>
            <p:nvSpPr>
              <p:cNvPr id="35937" name="Rectangle 104"/>
              <p:cNvSpPr>
                <a:spLocks noChangeArrowheads="1"/>
              </p:cNvSpPr>
              <p:nvPr/>
            </p:nvSpPr>
            <p:spPr bwMode="auto">
              <a:xfrm flipH="1">
                <a:off x="4502150" y="5230813"/>
                <a:ext cx="119063" cy="130175"/>
              </a:xfrm>
              <a:prstGeom prst="rect">
                <a:avLst/>
              </a:prstGeom>
              <a:solidFill>
                <a:srgbClr val="FFFF9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Gill Sans MT" pitchFamily="34" charset="0"/>
                </a:endParaRPr>
              </a:p>
            </p:txBody>
          </p:sp>
          <p:sp>
            <p:nvSpPr>
              <p:cNvPr id="35938" name="Rectangle 105"/>
              <p:cNvSpPr>
                <a:spLocks noChangeArrowheads="1"/>
              </p:cNvSpPr>
              <p:nvPr/>
            </p:nvSpPr>
            <p:spPr bwMode="auto">
              <a:xfrm flipH="1">
                <a:off x="4384675" y="5230813"/>
                <a:ext cx="117475" cy="130175"/>
              </a:xfrm>
              <a:prstGeom prst="rect">
                <a:avLst/>
              </a:prstGeom>
              <a:solidFill>
                <a:srgbClr val="FFFF9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Gill Sans MT" pitchFamily="34" charset="0"/>
                </a:endParaRPr>
              </a:p>
            </p:txBody>
          </p:sp>
          <p:sp>
            <p:nvSpPr>
              <p:cNvPr id="35939" name="Rectangle 106"/>
              <p:cNvSpPr>
                <a:spLocks noChangeArrowheads="1"/>
              </p:cNvSpPr>
              <p:nvPr/>
            </p:nvSpPr>
            <p:spPr bwMode="auto">
              <a:xfrm flipH="1">
                <a:off x="4265613" y="5230813"/>
                <a:ext cx="119063" cy="130175"/>
              </a:xfrm>
              <a:prstGeom prst="rect">
                <a:avLst/>
              </a:prstGeom>
              <a:solidFill>
                <a:srgbClr val="33CC33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Gill Sans MT" pitchFamily="34" charset="0"/>
                </a:endParaRPr>
              </a:p>
            </p:txBody>
          </p:sp>
          <p:sp>
            <p:nvSpPr>
              <p:cNvPr id="35940" name="Rectangle 107"/>
              <p:cNvSpPr>
                <a:spLocks noChangeArrowheads="1"/>
              </p:cNvSpPr>
              <p:nvPr/>
            </p:nvSpPr>
            <p:spPr bwMode="auto">
              <a:xfrm flipH="1">
                <a:off x="4144963" y="5230813"/>
                <a:ext cx="120650" cy="130175"/>
              </a:xfrm>
              <a:prstGeom prst="rect">
                <a:avLst/>
              </a:prstGeom>
              <a:solidFill>
                <a:srgbClr val="FFFF9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Gill Sans MT" pitchFamily="34" charset="0"/>
                </a:endParaRPr>
              </a:p>
            </p:txBody>
          </p:sp>
          <p:sp>
            <p:nvSpPr>
              <p:cNvPr id="35941" name="Rectangle 108"/>
              <p:cNvSpPr>
                <a:spLocks noChangeArrowheads="1"/>
              </p:cNvSpPr>
              <p:nvPr/>
            </p:nvSpPr>
            <p:spPr bwMode="auto">
              <a:xfrm flipH="1">
                <a:off x="4025900" y="5230813"/>
                <a:ext cx="119063" cy="130175"/>
              </a:xfrm>
              <a:prstGeom prst="rect">
                <a:avLst/>
              </a:prstGeom>
              <a:solidFill>
                <a:srgbClr val="00CC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Gill Sans MT" pitchFamily="34" charset="0"/>
                </a:endParaRPr>
              </a:p>
            </p:txBody>
          </p:sp>
          <p:sp>
            <p:nvSpPr>
              <p:cNvPr id="35942" name="Rectangle 109"/>
              <p:cNvSpPr>
                <a:spLocks noChangeArrowheads="1"/>
              </p:cNvSpPr>
              <p:nvPr/>
            </p:nvSpPr>
            <p:spPr bwMode="auto">
              <a:xfrm flipH="1">
                <a:off x="3905250" y="5230813"/>
                <a:ext cx="120650" cy="130175"/>
              </a:xfrm>
              <a:prstGeom prst="rect">
                <a:avLst/>
              </a:prstGeom>
              <a:solidFill>
                <a:srgbClr val="00CC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Gill Sans MT" pitchFamily="34" charset="0"/>
                </a:endParaRPr>
              </a:p>
            </p:txBody>
          </p:sp>
          <p:sp>
            <p:nvSpPr>
              <p:cNvPr id="35943" name="Rectangle 110"/>
              <p:cNvSpPr>
                <a:spLocks noChangeArrowheads="1"/>
              </p:cNvSpPr>
              <p:nvPr/>
            </p:nvSpPr>
            <p:spPr bwMode="auto">
              <a:xfrm flipH="1">
                <a:off x="3786188" y="5230813"/>
                <a:ext cx="119063" cy="130175"/>
              </a:xfrm>
              <a:prstGeom prst="rect">
                <a:avLst/>
              </a:prstGeom>
              <a:solidFill>
                <a:srgbClr val="FFFF9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Gill Sans MT" pitchFamily="34" charset="0"/>
                </a:endParaRPr>
              </a:p>
            </p:txBody>
          </p:sp>
          <p:sp>
            <p:nvSpPr>
              <p:cNvPr id="35944" name="Rectangle 111"/>
              <p:cNvSpPr>
                <a:spLocks noChangeArrowheads="1"/>
              </p:cNvSpPr>
              <p:nvPr/>
            </p:nvSpPr>
            <p:spPr bwMode="auto">
              <a:xfrm flipH="1">
                <a:off x="3665538" y="5230813"/>
                <a:ext cx="120650" cy="130175"/>
              </a:xfrm>
              <a:prstGeom prst="rect">
                <a:avLst/>
              </a:prstGeom>
              <a:solidFill>
                <a:srgbClr val="FFFF9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Gill Sans MT" pitchFamily="34" charset="0"/>
                </a:endParaRPr>
              </a:p>
            </p:txBody>
          </p:sp>
          <p:sp>
            <p:nvSpPr>
              <p:cNvPr id="35945" name="Rectangle 112"/>
              <p:cNvSpPr>
                <a:spLocks noChangeArrowheads="1"/>
              </p:cNvSpPr>
              <p:nvPr/>
            </p:nvSpPr>
            <p:spPr bwMode="auto">
              <a:xfrm flipH="1">
                <a:off x="3546475" y="5230813"/>
                <a:ext cx="119063" cy="130175"/>
              </a:xfrm>
              <a:prstGeom prst="rect">
                <a:avLst/>
              </a:prstGeom>
              <a:solidFill>
                <a:srgbClr val="FFFF9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Gill Sans MT" pitchFamily="34" charset="0"/>
                </a:endParaRPr>
              </a:p>
            </p:txBody>
          </p:sp>
          <p:sp>
            <p:nvSpPr>
              <p:cNvPr id="35946" name="Rectangle 113"/>
              <p:cNvSpPr>
                <a:spLocks noChangeArrowheads="1"/>
              </p:cNvSpPr>
              <p:nvPr/>
            </p:nvSpPr>
            <p:spPr bwMode="auto">
              <a:xfrm flipH="1">
                <a:off x="3425825" y="5230813"/>
                <a:ext cx="120650" cy="130175"/>
              </a:xfrm>
              <a:prstGeom prst="rect">
                <a:avLst/>
              </a:prstGeom>
              <a:solidFill>
                <a:srgbClr val="FFFF9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Gill Sans MT" pitchFamily="34" charset="0"/>
                </a:endParaRPr>
              </a:p>
            </p:txBody>
          </p:sp>
          <p:sp>
            <p:nvSpPr>
              <p:cNvPr id="35947" name="Rectangle 114"/>
              <p:cNvSpPr>
                <a:spLocks noChangeArrowheads="1"/>
              </p:cNvSpPr>
              <p:nvPr/>
            </p:nvSpPr>
            <p:spPr bwMode="auto">
              <a:xfrm flipH="1">
                <a:off x="3306763" y="5230813"/>
                <a:ext cx="119063" cy="130175"/>
              </a:xfrm>
              <a:prstGeom prst="rect">
                <a:avLst/>
              </a:prstGeom>
              <a:solidFill>
                <a:srgbClr val="FFFF9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Gill Sans MT" pitchFamily="34" charset="0"/>
                </a:endParaRPr>
              </a:p>
            </p:txBody>
          </p:sp>
          <p:sp>
            <p:nvSpPr>
              <p:cNvPr id="35948" name="Rectangle 115"/>
              <p:cNvSpPr>
                <a:spLocks noChangeArrowheads="1"/>
              </p:cNvSpPr>
              <p:nvPr/>
            </p:nvSpPr>
            <p:spPr bwMode="auto">
              <a:xfrm flipH="1">
                <a:off x="3189288" y="5230813"/>
                <a:ext cx="117475" cy="130175"/>
              </a:xfrm>
              <a:prstGeom prst="rect">
                <a:avLst/>
              </a:prstGeom>
              <a:solidFill>
                <a:srgbClr val="FFFF9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Gill Sans MT" pitchFamily="34" charset="0"/>
                </a:endParaRPr>
              </a:p>
            </p:txBody>
          </p:sp>
          <p:sp>
            <p:nvSpPr>
              <p:cNvPr id="35949" name="Rectangle 116"/>
              <p:cNvSpPr>
                <a:spLocks noChangeArrowheads="1"/>
              </p:cNvSpPr>
              <p:nvPr/>
            </p:nvSpPr>
            <p:spPr bwMode="auto">
              <a:xfrm flipH="1">
                <a:off x="3070225" y="5230813"/>
                <a:ext cx="119063" cy="130175"/>
              </a:xfrm>
              <a:prstGeom prst="rect">
                <a:avLst/>
              </a:prstGeom>
              <a:solidFill>
                <a:srgbClr val="FFFF9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Gill Sans MT" pitchFamily="34" charset="0"/>
                </a:endParaRPr>
              </a:p>
            </p:txBody>
          </p:sp>
          <p:sp>
            <p:nvSpPr>
              <p:cNvPr id="35950" name="Rectangle 117"/>
              <p:cNvSpPr>
                <a:spLocks noChangeArrowheads="1"/>
              </p:cNvSpPr>
              <p:nvPr/>
            </p:nvSpPr>
            <p:spPr bwMode="auto">
              <a:xfrm flipH="1">
                <a:off x="2949575" y="5230813"/>
                <a:ext cx="120650" cy="130175"/>
              </a:xfrm>
              <a:prstGeom prst="rect">
                <a:avLst/>
              </a:prstGeom>
              <a:solidFill>
                <a:srgbClr val="FFFF9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Gill Sans MT" pitchFamily="34" charset="0"/>
                </a:endParaRPr>
              </a:p>
            </p:txBody>
          </p:sp>
          <p:sp>
            <p:nvSpPr>
              <p:cNvPr id="35951" name="Rectangle 118"/>
              <p:cNvSpPr>
                <a:spLocks noChangeArrowheads="1"/>
              </p:cNvSpPr>
              <p:nvPr/>
            </p:nvSpPr>
            <p:spPr bwMode="auto">
              <a:xfrm flipH="1">
                <a:off x="2830513" y="5230813"/>
                <a:ext cx="119063" cy="130175"/>
              </a:xfrm>
              <a:prstGeom prst="rect">
                <a:avLst/>
              </a:prstGeom>
              <a:solidFill>
                <a:srgbClr val="FFFF9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Gill Sans MT" pitchFamily="34" charset="0"/>
                </a:endParaRPr>
              </a:p>
            </p:txBody>
          </p:sp>
          <p:sp>
            <p:nvSpPr>
              <p:cNvPr id="35952" name="Rectangle 119"/>
              <p:cNvSpPr>
                <a:spLocks noChangeArrowheads="1"/>
              </p:cNvSpPr>
              <p:nvPr/>
            </p:nvSpPr>
            <p:spPr bwMode="auto">
              <a:xfrm flipH="1">
                <a:off x="2709863" y="5230813"/>
                <a:ext cx="120650" cy="130175"/>
              </a:xfrm>
              <a:prstGeom prst="rect">
                <a:avLst/>
              </a:prstGeom>
              <a:solidFill>
                <a:srgbClr val="FFFF9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Gill Sans MT" pitchFamily="34" charset="0"/>
                </a:endParaRPr>
              </a:p>
            </p:txBody>
          </p:sp>
          <p:sp>
            <p:nvSpPr>
              <p:cNvPr id="35953" name="Rectangle 120"/>
              <p:cNvSpPr>
                <a:spLocks noChangeArrowheads="1"/>
              </p:cNvSpPr>
              <p:nvPr/>
            </p:nvSpPr>
            <p:spPr bwMode="auto">
              <a:xfrm flipH="1">
                <a:off x="2590800" y="5230813"/>
                <a:ext cx="119063" cy="130175"/>
              </a:xfrm>
              <a:prstGeom prst="rect">
                <a:avLst/>
              </a:prstGeom>
              <a:solidFill>
                <a:srgbClr val="FFFF9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Gill Sans MT" pitchFamily="34" charset="0"/>
                </a:endParaRPr>
              </a:p>
            </p:txBody>
          </p:sp>
          <p:sp>
            <p:nvSpPr>
              <p:cNvPr id="35954" name="Rectangle 121"/>
              <p:cNvSpPr>
                <a:spLocks noChangeArrowheads="1"/>
              </p:cNvSpPr>
              <p:nvPr/>
            </p:nvSpPr>
            <p:spPr bwMode="auto">
              <a:xfrm flipH="1">
                <a:off x="4502150" y="5360988"/>
                <a:ext cx="119063" cy="134938"/>
              </a:xfrm>
              <a:prstGeom prst="rect">
                <a:avLst/>
              </a:prstGeom>
              <a:solidFill>
                <a:srgbClr val="00CC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Gill Sans MT" pitchFamily="34" charset="0"/>
                </a:endParaRPr>
              </a:p>
            </p:txBody>
          </p:sp>
          <p:sp>
            <p:nvSpPr>
              <p:cNvPr id="35955" name="Rectangle 122"/>
              <p:cNvSpPr>
                <a:spLocks noChangeArrowheads="1"/>
              </p:cNvSpPr>
              <p:nvPr/>
            </p:nvSpPr>
            <p:spPr bwMode="auto">
              <a:xfrm flipH="1">
                <a:off x="4384675" y="5360988"/>
                <a:ext cx="117475" cy="134938"/>
              </a:xfrm>
              <a:prstGeom prst="rect">
                <a:avLst/>
              </a:prstGeom>
              <a:solidFill>
                <a:srgbClr val="00CC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Gill Sans MT" pitchFamily="34" charset="0"/>
                </a:endParaRPr>
              </a:p>
            </p:txBody>
          </p:sp>
          <p:sp>
            <p:nvSpPr>
              <p:cNvPr id="35956" name="Rectangle 123"/>
              <p:cNvSpPr>
                <a:spLocks noChangeArrowheads="1"/>
              </p:cNvSpPr>
              <p:nvPr/>
            </p:nvSpPr>
            <p:spPr bwMode="auto">
              <a:xfrm flipH="1">
                <a:off x="4265613" y="5360988"/>
                <a:ext cx="119063" cy="134938"/>
              </a:xfrm>
              <a:prstGeom prst="rect">
                <a:avLst/>
              </a:prstGeom>
              <a:solidFill>
                <a:srgbClr val="FFFF9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Gill Sans MT" pitchFamily="34" charset="0"/>
                </a:endParaRPr>
              </a:p>
            </p:txBody>
          </p:sp>
          <p:sp>
            <p:nvSpPr>
              <p:cNvPr id="35957" name="Rectangle 124"/>
              <p:cNvSpPr>
                <a:spLocks noChangeArrowheads="1"/>
              </p:cNvSpPr>
              <p:nvPr/>
            </p:nvSpPr>
            <p:spPr bwMode="auto">
              <a:xfrm flipH="1">
                <a:off x="4144963" y="5360988"/>
                <a:ext cx="120650" cy="134938"/>
              </a:xfrm>
              <a:prstGeom prst="rect">
                <a:avLst/>
              </a:prstGeom>
              <a:solidFill>
                <a:srgbClr val="FFFF9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Gill Sans MT" pitchFamily="34" charset="0"/>
                </a:endParaRPr>
              </a:p>
            </p:txBody>
          </p:sp>
          <p:sp>
            <p:nvSpPr>
              <p:cNvPr id="35958" name="Rectangle 125"/>
              <p:cNvSpPr>
                <a:spLocks noChangeArrowheads="1"/>
              </p:cNvSpPr>
              <p:nvPr/>
            </p:nvSpPr>
            <p:spPr bwMode="auto">
              <a:xfrm flipH="1">
                <a:off x="4025900" y="5360988"/>
                <a:ext cx="119063" cy="134938"/>
              </a:xfrm>
              <a:prstGeom prst="rect">
                <a:avLst/>
              </a:prstGeom>
              <a:solidFill>
                <a:srgbClr val="FFFF9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Gill Sans MT" pitchFamily="34" charset="0"/>
                </a:endParaRPr>
              </a:p>
            </p:txBody>
          </p:sp>
          <p:sp>
            <p:nvSpPr>
              <p:cNvPr id="35959" name="Rectangle 126"/>
              <p:cNvSpPr>
                <a:spLocks noChangeArrowheads="1"/>
              </p:cNvSpPr>
              <p:nvPr/>
            </p:nvSpPr>
            <p:spPr bwMode="auto">
              <a:xfrm flipH="1">
                <a:off x="3905250" y="5360988"/>
                <a:ext cx="120650" cy="134938"/>
              </a:xfrm>
              <a:prstGeom prst="rect">
                <a:avLst/>
              </a:prstGeom>
              <a:solidFill>
                <a:srgbClr val="00CC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Gill Sans MT" pitchFamily="34" charset="0"/>
                </a:endParaRPr>
              </a:p>
            </p:txBody>
          </p:sp>
          <p:sp>
            <p:nvSpPr>
              <p:cNvPr id="35960" name="Rectangle 127"/>
              <p:cNvSpPr>
                <a:spLocks noChangeArrowheads="1"/>
              </p:cNvSpPr>
              <p:nvPr/>
            </p:nvSpPr>
            <p:spPr bwMode="auto">
              <a:xfrm flipH="1">
                <a:off x="3786188" y="5360988"/>
                <a:ext cx="119063" cy="134938"/>
              </a:xfrm>
              <a:prstGeom prst="rect">
                <a:avLst/>
              </a:prstGeom>
              <a:solidFill>
                <a:srgbClr val="FFFF9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Gill Sans MT" pitchFamily="34" charset="0"/>
                </a:endParaRPr>
              </a:p>
            </p:txBody>
          </p:sp>
          <p:sp>
            <p:nvSpPr>
              <p:cNvPr id="35961" name="Rectangle 128"/>
              <p:cNvSpPr>
                <a:spLocks noChangeArrowheads="1"/>
              </p:cNvSpPr>
              <p:nvPr/>
            </p:nvSpPr>
            <p:spPr bwMode="auto">
              <a:xfrm flipH="1">
                <a:off x="3665538" y="5360988"/>
                <a:ext cx="120650" cy="134938"/>
              </a:xfrm>
              <a:prstGeom prst="rect">
                <a:avLst/>
              </a:prstGeom>
              <a:solidFill>
                <a:srgbClr val="FFFF9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Gill Sans MT" pitchFamily="34" charset="0"/>
                </a:endParaRPr>
              </a:p>
            </p:txBody>
          </p:sp>
          <p:sp>
            <p:nvSpPr>
              <p:cNvPr id="35962" name="Rectangle 129"/>
              <p:cNvSpPr>
                <a:spLocks noChangeArrowheads="1"/>
              </p:cNvSpPr>
              <p:nvPr/>
            </p:nvSpPr>
            <p:spPr bwMode="auto">
              <a:xfrm flipH="1">
                <a:off x="3546475" y="5360988"/>
                <a:ext cx="119063" cy="134938"/>
              </a:xfrm>
              <a:prstGeom prst="rect">
                <a:avLst/>
              </a:prstGeom>
              <a:solidFill>
                <a:srgbClr val="FFFF9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Gill Sans MT" pitchFamily="34" charset="0"/>
                </a:endParaRPr>
              </a:p>
            </p:txBody>
          </p:sp>
          <p:sp>
            <p:nvSpPr>
              <p:cNvPr id="35963" name="Rectangle 130"/>
              <p:cNvSpPr>
                <a:spLocks noChangeArrowheads="1"/>
              </p:cNvSpPr>
              <p:nvPr/>
            </p:nvSpPr>
            <p:spPr bwMode="auto">
              <a:xfrm flipH="1">
                <a:off x="3425825" y="5360988"/>
                <a:ext cx="120650" cy="134938"/>
              </a:xfrm>
              <a:prstGeom prst="rect">
                <a:avLst/>
              </a:prstGeom>
              <a:solidFill>
                <a:srgbClr val="FFFF9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Gill Sans MT" pitchFamily="34" charset="0"/>
                </a:endParaRPr>
              </a:p>
            </p:txBody>
          </p:sp>
          <p:sp>
            <p:nvSpPr>
              <p:cNvPr id="35964" name="Rectangle 131"/>
              <p:cNvSpPr>
                <a:spLocks noChangeArrowheads="1"/>
              </p:cNvSpPr>
              <p:nvPr/>
            </p:nvSpPr>
            <p:spPr bwMode="auto">
              <a:xfrm flipH="1">
                <a:off x="3306763" y="5360988"/>
                <a:ext cx="119063" cy="134938"/>
              </a:xfrm>
              <a:prstGeom prst="rect">
                <a:avLst/>
              </a:prstGeom>
              <a:solidFill>
                <a:srgbClr val="FFFF9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Gill Sans MT" pitchFamily="34" charset="0"/>
                </a:endParaRPr>
              </a:p>
            </p:txBody>
          </p:sp>
          <p:sp>
            <p:nvSpPr>
              <p:cNvPr id="35965" name="Rectangle 132"/>
              <p:cNvSpPr>
                <a:spLocks noChangeArrowheads="1"/>
              </p:cNvSpPr>
              <p:nvPr/>
            </p:nvSpPr>
            <p:spPr bwMode="auto">
              <a:xfrm flipH="1">
                <a:off x="3189288" y="5360988"/>
                <a:ext cx="117475" cy="134938"/>
              </a:xfrm>
              <a:prstGeom prst="rect">
                <a:avLst/>
              </a:prstGeom>
              <a:solidFill>
                <a:srgbClr val="FFFF9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Gill Sans MT" pitchFamily="34" charset="0"/>
                </a:endParaRPr>
              </a:p>
            </p:txBody>
          </p:sp>
          <p:sp>
            <p:nvSpPr>
              <p:cNvPr id="35966" name="Rectangle 133"/>
              <p:cNvSpPr>
                <a:spLocks noChangeArrowheads="1"/>
              </p:cNvSpPr>
              <p:nvPr/>
            </p:nvSpPr>
            <p:spPr bwMode="auto">
              <a:xfrm flipH="1">
                <a:off x="3070225" y="5360988"/>
                <a:ext cx="119063" cy="134938"/>
              </a:xfrm>
              <a:prstGeom prst="rect">
                <a:avLst/>
              </a:prstGeom>
              <a:solidFill>
                <a:srgbClr val="FFFF9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Gill Sans MT" pitchFamily="34" charset="0"/>
                </a:endParaRPr>
              </a:p>
            </p:txBody>
          </p:sp>
          <p:sp>
            <p:nvSpPr>
              <p:cNvPr id="35967" name="Rectangle 134"/>
              <p:cNvSpPr>
                <a:spLocks noChangeArrowheads="1"/>
              </p:cNvSpPr>
              <p:nvPr/>
            </p:nvSpPr>
            <p:spPr bwMode="auto">
              <a:xfrm flipH="1">
                <a:off x="2949575" y="5360988"/>
                <a:ext cx="120650" cy="134938"/>
              </a:xfrm>
              <a:prstGeom prst="rect">
                <a:avLst/>
              </a:prstGeom>
              <a:solidFill>
                <a:srgbClr val="FFFF9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Gill Sans MT" pitchFamily="34" charset="0"/>
                </a:endParaRPr>
              </a:p>
            </p:txBody>
          </p:sp>
          <p:sp>
            <p:nvSpPr>
              <p:cNvPr id="35968" name="Rectangle 135"/>
              <p:cNvSpPr>
                <a:spLocks noChangeArrowheads="1"/>
              </p:cNvSpPr>
              <p:nvPr/>
            </p:nvSpPr>
            <p:spPr bwMode="auto">
              <a:xfrm flipH="1">
                <a:off x="2830513" y="5360988"/>
                <a:ext cx="119063" cy="134938"/>
              </a:xfrm>
              <a:prstGeom prst="rect">
                <a:avLst/>
              </a:prstGeom>
              <a:solidFill>
                <a:srgbClr val="FFFF9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Gill Sans MT" pitchFamily="34" charset="0"/>
                </a:endParaRPr>
              </a:p>
            </p:txBody>
          </p:sp>
          <p:sp>
            <p:nvSpPr>
              <p:cNvPr id="35969" name="Rectangle 136"/>
              <p:cNvSpPr>
                <a:spLocks noChangeArrowheads="1"/>
              </p:cNvSpPr>
              <p:nvPr/>
            </p:nvSpPr>
            <p:spPr bwMode="auto">
              <a:xfrm flipH="1">
                <a:off x="2709863" y="5360988"/>
                <a:ext cx="120650" cy="134938"/>
              </a:xfrm>
              <a:prstGeom prst="rect">
                <a:avLst/>
              </a:prstGeom>
              <a:solidFill>
                <a:srgbClr val="FFFF9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Gill Sans MT" pitchFamily="34" charset="0"/>
                </a:endParaRPr>
              </a:p>
            </p:txBody>
          </p:sp>
          <p:sp>
            <p:nvSpPr>
              <p:cNvPr id="35970" name="Rectangle 137"/>
              <p:cNvSpPr>
                <a:spLocks noChangeArrowheads="1"/>
              </p:cNvSpPr>
              <p:nvPr/>
            </p:nvSpPr>
            <p:spPr bwMode="auto">
              <a:xfrm flipH="1">
                <a:off x="2590800" y="5360988"/>
                <a:ext cx="119063" cy="134938"/>
              </a:xfrm>
              <a:prstGeom prst="rect">
                <a:avLst/>
              </a:prstGeom>
              <a:solidFill>
                <a:srgbClr val="FFFF9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Gill Sans MT" pitchFamily="34" charset="0"/>
                </a:endParaRPr>
              </a:p>
            </p:txBody>
          </p:sp>
          <p:sp>
            <p:nvSpPr>
              <p:cNvPr id="35971" name="Rectangle 138"/>
              <p:cNvSpPr>
                <a:spLocks noChangeArrowheads="1"/>
              </p:cNvSpPr>
              <p:nvPr/>
            </p:nvSpPr>
            <p:spPr bwMode="auto">
              <a:xfrm flipH="1">
                <a:off x="4502150" y="5495925"/>
                <a:ext cx="119063" cy="130175"/>
              </a:xfrm>
              <a:prstGeom prst="rect">
                <a:avLst/>
              </a:prstGeom>
              <a:solidFill>
                <a:srgbClr val="00CC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Gill Sans MT" pitchFamily="34" charset="0"/>
                </a:endParaRPr>
              </a:p>
            </p:txBody>
          </p:sp>
          <p:sp>
            <p:nvSpPr>
              <p:cNvPr id="35972" name="Rectangle 139"/>
              <p:cNvSpPr>
                <a:spLocks noChangeArrowheads="1"/>
              </p:cNvSpPr>
              <p:nvPr/>
            </p:nvSpPr>
            <p:spPr bwMode="auto">
              <a:xfrm flipH="1">
                <a:off x="4384675" y="5495925"/>
                <a:ext cx="117475" cy="130175"/>
              </a:xfrm>
              <a:prstGeom prst="rect">
                <a:avLst/>
              </a:prstGeom>
              <a:solidFill>
                <a:srgbClr val="00CC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Gill Sans MT" pitchFamily="34" charset="0"/>
                </a:endParaRPr>
              </a:p>
            </p:txBody>
          </p:sp>
          <p:sp>
            <p:nvSpPr>
              <p:cNvPr id="35973" name="Rectangle 140"/>
              <p:cNvSpPr>
                <a:spLocks noChangeArrowheads="1"/>
              </p:cNvSpPr>
              <p:nvPr/>
            </p:nvSpPr>
            <p:spPr bwMode="auto">
              <a:xfrm flipH="1">
                <a:off x="4265613" y="5495925"/>
                <a:ext cx="119063" cy="130175"/>
              </a:xfrm>
              <a:prstGeom prst="rect">
                <a:avLst/>
              </a:prstGeom>
              <a:solidFill>
                <a:srgbClr val="00CC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Gill Sans MT" pitchFamily="34" charset="0"/>
                </a:endParaRPr>
              </a:p>
            </p:txBody>
          </p:sp>
          <p:sp>
            <p:nvSpPr>
              <p:cNvPr id="35974" name="Rectangle 141"/>
              <p:cNvSpPr>
                <a:spLocks noChangeArrowheads="1"/>
              </p:cNvSpPr>
              <p:nvPr/>
            </p:nvSpPr>
            <p:spPr bwMode="auto">
              <a:xfrm flipH="1">
                <a:off x="4144963" y="5495925"/>
                <a:ext cx="120650" cy="130175"/>
              </a:xfrm>
              <a:prstGeom prst="rect">
                <a:avLst/>
              </a:prstGeom>
              <a:solidFill>
                <a:srgbClr val="00CC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Gill Sans MT" pitchFamily="34" charset="0"/>
                </a:endParaRPr>
              </a:p>
            </p:txBody>
          </p:sp>
          <p:sp>
            <p:nvSpPr>
              <p:cNvPr id="35975" name="Rectangle 142"/>
              <p:cNvSpPr>
                <a:spLocks noChangeArrowheads="1"/>
              </p:cNvSpPr>
              <p:nvPr/>
            </p:nvSpPr>
            <p:spPr bwMode="auto">
              <a:xfrm flipH="1">
                <a:off x="4025900" y="5495925"/>
                <a:ext cx="119063" cy="130175"/>
              </a:xfrm>
              <a:prstGeom prst="rect">
                <a:avLst/>
              </a:prstGeom>
              <a:solidFill>
                <a:srgbClr val="00CC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Gill Sans MT" pitchFamily="34" charset="0"/>
                </a:endParaRPr>
              </a:p>
            </p:txBody>
          </p:sp>
          <p:sp>
            <p:nvSpPr>
              <p:cNvPr id="35976" name="Rectangle 143"/>
              <p:cNvSpPr>
                <a:spLocks noChangeArrowheads="1"/>
              </p:cNvSpPr>
              <p:nvPr/>
            </p:nvSpPr>
            <p:spPr bwMode="auto">
              <a:xfrm flipH="1">
                <a:off x="3905250" y="5495925"/>
                <a:ext cx="120650" cy="130175"/>
              </a:xfrm>
              <a:prstGeom prst="rect">
                <a:avLst/>
              </a:prstGeom>
              <a:solidFill>
                <a:srgbClr val="00CC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Gill Sans MT" pitchFamily="34" charset="0"/>
                </a:endParaRPr>
              </a:p>
            </p:txBody>
          </p:sp>
          <p:sp>
            <p:nvSpPr>
              <p:cNvPr id="35977" name="Rectangle 144"/>
              <p:cNvSpPr>
                <a:spLocks noChangeArrowheads="1"/>
              </p:cNvSpPr>
              <p:nvPr/>
            </p:nvSpPr>
            <p:spPr bwMode="auto">
              <a:xfrm flipH="1">
                <a:off x="3786188" y="5495925"/>
                <a:ext cx="119063" cy="130175"/>
              </a:xfrm>
              <a:prstGeom prst="rect">
                <a:avLst/>
              </a:prstGeom>
              <a:solidFill>
                <a:srgbClr val="00CC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Gill Sans MT" pitchFamily="34" charset="0"/>
                </a:endParaRPr>
              </a:p>
            </p:txBody>
          </p:sp>
          <p:sp>
            <p:nvSpPr>
              <p:cNvPr id="35978" name="Rectangle 145"/>
              <p:cNvSpPr>
                <a:spLocks noChangeArrowheads="1"/>
              </p:cNvSpPr>
              <p:nvPr/>
            </p:nvSpPr>
            <p:spPr bwMode="auto">
              <a:xfrm flipH="1">
                <a:off x="3665538" y="5495925"/>
                <a:ext cx="120650" cy="130175"/>
              </a:xfrm>
              <a:prstGeom prst="rect">
                <a:avLst/>
              </a:prstGeom>
              <a:solidFill>
                <a:srgbClr val="FFFF9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Gill Sans MT" pitchFamily="34" charset="0"/>
                </a:endParaRPr>
              </a:p>
            </p:txBody>
          </p:sp>
          <p:sp>
            <p:nvSpPr>
              <p:cNvPr id="35979" name="Rectangle 146"/>
              <p:cNvSpPr>
                <a:spLocks noChangeArrowheads="1"/>
              </p:cNvSpPr>
              <p:nvPr/>
            </p:nvSpPr>
            <p:spPr bwMode="auto">
              <a:xfrm flipH="1">
                <a:off x="3546475" y="5495925"/>
                <a:ext cx="119063" cy="130175"/>
              </a:xfrm>
              <a:prstGeom prst="rect">
                <a:avLst/>
              </a:prstGeom>
              <a:solidFill>
                <a:srgbClr val="FFFF9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Gill Sans MT" pitchFamily="34" charset="0"/>
                </a:endParaRPr>
              </a:p>
            </p:txBody>
          </p:sp>
          <p:sp>
            <p:nvSpPr>
              <p:cNvPr id="35980" name="Rectangle 147"/>
              <p:cNvSpPr>
                <a:spLocks noChangeArrowheads="1"/>
              </p:cNvSpPr>
              <p:nvPr/>
            </p:nvSpPr>
            <p:spPr bwMode="auto">
              <a:xfrm flipH="1">
                <a:off x="3425825" y="5495925"/>
                <a:ext cx="120650" cy="130175"/>
              </a:xfrm>
              <a:prstGeom prst="rect">
                <a:avLst/>
              </a:prstGeom>
              <a:solidFill>
                <a:srgbClr val="FFFF9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Gill Sans MT" pitchFamily="34" charset="0"/>
                </a:endParaRPr>
              </a:p>
            </p:txBody>
          </p:sp>
          <p:sp>
            <p:nvSpPr>
              <p:cNvPr id="35981" name="Rectangle 148"/>
              <p:cNvSpPr>
                <a:spLocks noChangeArrowheads="1"/>
              </p:cNvSpPr>
              <p:nvPr/>
            </p:nvSpPr>
            <p:spPr bwMode="auto">
              <a:xfrm flipH="1">
                <a:off x="3306763" y="5495925"/>
                <a:ext cx="119063" cy="130175"/>
              </a:xfrm>
              <a:prstGeom prst="rect">
                <a:avLst/>
              </a:prstGeom>
              <a:solidFill>
                <a:srgbClr val="FFFF9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Gill Sans MT" pitchFamily="34" charset="0"/>
                </a:endParaRPr>
              </a:p>
            </p:txBody>
          </p:sp>
          <p:sp>
            <p:nvSpPr>
              <p:cNvPr id="35982" name="Rectangle 149"/>
              <p:cNvSpPr>
                <a:spLocks noChangeArrowheads="1"/>
              </p:cNvSpPr>
              <p:nvPr/>
            </p:nvSpPr>
            <p:spPr bwMode="auto">
              <a:xfrm flipH="1">
                <a:off x="3189288" y="5495925"/>
                <a:ext cx="117475" cy="130175"/>
              </a:xfrm>
              <a:prstGeom prst="rect">
                <a:avLst/>
              </a:prstGeom>
              <a:solidFill>
                <a:srgbClr val="FFFF9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Gill Sans MT" pitchFamily="34" charset="0"/>
                </a:endParaRPr>
              </a:p>
            </p:txBody>
          </p:sp>
          <p:sp>
            <p:nvSpPr>
              <p:cNvPr id="35983" name="Rectangle 150"/>
              <p:cNvSpPr>
                <a:spLocks noChangeArrowheads="1"/>
              </p:cNvSpPr>
              <p:nvPr/>
            </p:nvSpPr>
            <p:spPr bwMode="auto">
              <a:xfrm flipH="1">
                <a:off x="3070225" y="5495925"/>
                <a:ext cx="119063" cy="130175"/>
              </a:xfrm>
              <a:prstGeom prst="rect">
                <a:avLst/>
              </a:prstGeom>
              <a:solidFill>
                <a:srgbClr val="FFFF9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Gill Sans MT" pitchFamily="34" charset="0"/>
                </a:endParaRPr>
              </a:p>
            </p:txBody>
          </p:sp>
          <p:sp>
            <p:nvSpPr>
              <p:cNvPr id="35984" name="Rectangle 151"/>
              <p:cNvSpPr>
                <a:spLocks noChangeArrowheads="1"/>
              </p:cNvSpPr>
              <p:nvPr/>
            </p:nvSpPr>
            <p:spPr bwMode="auto">
              <a:xfrm flipH="1">
                <a:off x="2949575" y="5495925"/>
                <a:ext cx="120650" cy="130175"/>
              </a:xfrm>
              <a:prstGeom prst="rect">
                <a:avLst/>
              </a:prstGeom>
              <a:solidFill>
                <a:srgbClr val="FFFF9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Gill Sans MT" pitchFamily="34" charset="0"/>
                </a:endParaRPr>
              </a:p>
            </p:txBody>
          </p:sp>
          <p:sp>
            <p:nvSpPr>
              <p:cNvPr id="35985" name="Rectangle 152"/>
              <p:cNvSpPr>
                <a:spLocks noChangeArrowheads="1"/>
              </p:cNvSpPr>
              <p:nvPr/>
            </p:nvSpPr>
            <p:spPr bwMode="auto">
              <a:xfrm flipH="1">
                <a:off x="2830513" y="5495925"/>
                <a:ext cx="119063" cy="130175"/>
              </a:xfrm>
              <a:prstGeom prst="rect">
                <a:avLst/>
              </a:prstGeom>
              <a:solidFill>
                <a:srgbClr val="FFFF9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Gill Sans MT" pitchFamily="34" charset="0"/>
                </a:endParaRPr>
              </a:p>
            </p:txBody>
          </p:sp>
          <p:sp>
            <p:nvSpPr>
              <p:cNvPr id="35986" name="Rectangle 153"/>
              <p:cNvSpPr>
                <a:spLocks noChangeArrowheads="1"/>
              </p:cNvSpPr>
              <p:nvPr/>
            </p:nvSpPr>
            <p:spPr bwMode="auto">
              <a:xfrm flipH="1">
                <a:off x="2709863" y="5495925"/>
                <a:ext cx="120650" cy="130175"/>
              </a:xfrm>
              <a:prstGeom prst="rect">
                <a:avLst/>
              </a:prstGeom>
              <a:solidFill>
                <a:srgbClr val="FFFF9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Gill Sans MT" pitchFamily="34" charset="0"/>
                </a:endParaRPr>
              </a:p>
            </p:txBody>
          </p:sp>
          <p:sp>
            <p:nvSpPr>
              <p:cNvPr id="35987" name="Rectangle 154"/>
              <p:cNvSpPr>
                <a:spLocks noChangeArrowheads="1"/>
              </p:cNvSpPr>
              <p:nvPr/>
            </p:nvSpPr>
            <p:spPr bwMode="auto">
              <a:xfrm flipH="1">
                <a:off x="2590800" y="5495925"/>
                <a:ext cx="119063" cy="130175"/>
              </a:xfrm>
              <a:prstGeom prst="rect">
                <a:avLst/>
              </a:prstGeom>
              <a:solidFill>
                <a:srgbClr val="FFFF9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Gill Sans MT" pitchFamily="34" charset="0"/>
                </a:endParaRPr>
              </a:p>
            </p:txBody>
          </p:sp>
          <p:sp>
            <p:nvSpPr>
              <p:cNvPr id="35988" name="Rectangle 155"/>
              <p:cNvSpPr>
                <a:spLocks noChangeArrowheads="1"/>
              </p:cNvSpPr>
              <p:nvPr/>
            </p:nvSpPr>
            <p:spPr bwMode="auto">
              <a:xfrm flipH="1">
                <a:off x="4502150" y="5626100"/>
                <a:ext cx="119063" cy="130175"/>
              </a:xfrm>
              <a:prstGeom prst="rect">
                <a:avLst/>
              </a:prstGeom>
              <a:solidFill>
                <a:srgbClr val="00CC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Gill Sans MT" pitchFamily="34" charset="0"/>
                </a:endParaRPr>
              </a:p>
            </p:txBody>
          </p:sp>
          <p:sp>
            <p:nvSpPr>
              <p:cNvPr id="35989" name="Rectangle 156"/>
              <p:cNvSpPr>
                <a:spLocks noChangeArrowheads="1"/>
              </p:cNvSpPr>
              <p:nvPr/>
            </p:nvSpPr>
            <p:spPr bwMode="auto">
              <a:xfrm flipH="1">
                <a:off x="4384675" y="5626100"/>
                <a:ext cx="117475" cy="130175"/>
              </a:xfrm>
              <a:prstGeom prst="rect">
                <a:avLst/>
              </a:prstGeom>
              <a:solidFill>
                <a:srgbClr val="00CC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Gill Sans MT" pitchFamily="34" charset="0"/>
                </a:endParaRPr>
              </a:p>
            </p:txBody>
          </p:sp>
          <p:sp>
            <p:nvSpPr>
              <p:cNvPr id="35990" name="Rectangle 157"/>
              <p:cNvSpPr>
                <a:spLocks noChangeArrowheads="1"/>
              </p:cNvSpPr>
              <p:nvPr/>
            </p:nvSpPr>
            <p:spPr bwMode="auto">
              <a:xfrm flipH="1">
                <a:off x="4265613" y="5626100"/>
                <a:ext cx="119063" cy="130175"/>
              </a:xfrm>
              <a:prstGeom prst="rect">
                <a:avLst/>
              </a:prstGeom>
              <a:solidFill>
                <a:srgbClr val="00CC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Gill Sans MT" pitchFamily="34" charset="0"/>
                </a:endParaRPr>
              </a:p>
            </p:txBody>
          </p:sp>
          <p:sp>
            <p:nvSpPr>
              <p:cNvPr id="35991" name="Rectangle 158"/>
              <p:cNvSpPr>
                <a:spLocks noChangeArrowheads="1"/>
              </p:cNvSpPr>
              <p:nvPr/>
            </p:nvSpPr>
            <p:spPr bwMode="auto">
              <a:xfrm flipH="1">
                <a:off x="4144963" y="5626100"/>
                <a:ext cx="120650" cy="130175"/>
              </a:xfrm>
              <a:prstGeom prst="rect">
                <a:avLst/>
              </a:prstGeom>
              <a:solidFill>
                <a:srgbClr val="00CC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Gill Sans MT" pitchFamily="34" charset="0"/>
                </a:endParaRPr>
              </a:p>
            </p:txBody>
          </p:sp>
          <p:sp>
            <p:nvSpPr>
              <p:cNvPr id="35992" name="Rectangle 159"/>
              <p:cNvSpPr>
                <a:spLocks noChangeArrowheads="1"/>
              </p:cNvSpPr>
              <p:nvPr/>
            </p:nvSpPr>
            <p:spPr bwMode="auto">
              <a:xfrm flipH="1">
                <a:off x="4025900" y="5626100"/>
                <a:ext cx="119063" cy="130175"/>
              </a:xfrm>
              <a:prstGeom prst="rect">
                <a:avLst/>
              </a:prstGeom>
              <a:solidFill>
                <a:srgbClr val="00CC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Gill Sans MT" pitchFamily="34" charset="0"/>
                </a:endParaRPr>
              </a:p>
            </p:txBody>
          </p:sp>
          <p:sp>
            <p:nvSpPr>
              <p:cNvPr id="35993" name="Rectangle 160"/>
              <p:cNvSpPr>
                <a:spLocks noChangeArrowheads="1"/>
              </p:cNvSpPr>
              <p:nvPr/>
            </p:nvSpPr>
            <p:spPr bwMode="auto">
              <a:xfrm flipH="1">
                <a:off x="3905250" y="5626100"/>
                <a:ext cx="120650" cy="130175"/>
              </a:xfrm>
              <a:prstGeom prst="rect">
                <a:avLst/>
              </a:prstGeom>
              <a:solidFill>
                <a:srgbClr val="00CC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Gill Sans MT" pitchFamily="34" charset="0"/>
                </a:endParaRPr>
              </a:p>
            </p:txBody>
          </p:sp>
          <p:sp>
            <p:nvSpPr>
              <p:cNvPr id="35994" name="Rectangle 161"/>
              <p:cNvSpPr>
                <a:spLocks noChangeArrowheads="1"/>
              </p:cNvSpPr>
              <p:nvPr/>
            </p:nvSpPr>
            <p:spPr bwMode="auto">
              <a:xfrm flipH="1">
                <a:off x="3786188" y="5626100"/>
                <a:ext cx="119063" cy="130175"/>
              </a:xfrm>
              <a:prstGeom prst="rect">
                <a:avLst/>
              </a:prstGeom>
              <a:solidFill>
                <a:srgbClr val="00CC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Gill Sans MT" pitchFamily="34" charset="0"/>
                </a:endParaRPr>
              </a:p>
            </p:txBody>
          </p:sp>
          <p:sp>
            <p:nvSpPr>
              <p:cNvPr id="35995" name="Rectangle 162"/>
              <p:cNvSpPr>
                <a:spLocks noChangeArrowheads="1"/>
              </p:cNvSpPr>
              <p:nvPr/>
            </p:nvSpPr>
            <p:spPr bwMode="auto">
              <a:xfrm flipH="1">
                <a:off x="3665538" y="5626100"/>
                <a:ext cx="120650" cy="130175"/>
              </a:xfrm>
              <a:prstGeom prst="rect">
                <a:avLst/>
              </a:prstGeom>
              <a:solidFill>
                <a:srgbClr val="00CC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Gill Sans MT" pitchFamily="34" charset="0"/>
                </a:endParaRPr>
              </a:p>
            </p:txBody>
          </p:sp>
          <p:sp>
            <p:nvSpPr>
              <p:cNvPr id="35996" name="Rectangle 163"/>
              <p:cNvSpPr>
                <a:spLocks noChangeArrowheads="1"/>
              </p:cNvSpPr>
              <p:nvPr/>
            </p:nvSpPr>
            <p:spPr bwMode="auto">
              <a:xfrm flipH="1">
                <a:off x="3546475" y="5626100"/>
                <a:ext cx="119063" cy="130175"/>
              </a:xfrm>
              <a:prstGeom prst="rect">
                <a:avLst/>
              </a:prstGeom>
              <a:solidFill>
                <a:srgbClr val="FFFF9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Gill Sans MT" pitchFamily="34" charset="0"/>
                </a:endParaRPr>
              </a:p>
            </p:txBody>
          </p:sp>
          <p:sp>
            <p:nvSpPr>
              <p:cNvPr id="35997" name="Rectangle 164"/>
              <p:cNvSpPr>
                <a:spLocks noChangeArrowheads="1"/>
              </p:cNvSpPr>
              <p:nvPr/>
            </p:nvSpPr>
            <p:spPr bwMode="auto">
              <a:xfrm flipH="1">
                <a:off x="3425825" y="5626100"/>
                <a:ext cx="120650" cy="130175"/>
              </a:xfrm>
              <a:prstGeom prst="rect">
                <a:avLst/>
              </a:prstGeom>
              <a:solidFill>
                <a:srgbClr val="FFFF9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Gill Sans MT" pitchFamily="34" charset="0"/>
                </a:endParaRPr>
              </a:p>
            </p:txBody>
          </p:sp>
          <p:sp>
            <p:nvSpPr>
              <p:cNvPr id="35998" name="Rectangle 165"/>
              <p:cNvSpPr>
                <a:spLocks noChangeArrowheads="1"/>
              </p:cNvSpPr>
              <p:nvPr/>
            </p:nvSpPr>
            <p:spPr bwMode="auto">
              <a:xfrm flipH="1">
                <a:off x="3306763" y="5626100"/>
                <a:ext cx="119063" cy="130175"/>
              </a:xfrm>
              <a:prstGeom prst="rect">
                <a:avLst/>
              </a:prstGeom>
              <a:solidFill>
                <a:srgbClr val="FFFF9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Gill Sans MT" pitchFamily="34" charset="0"/>
                </a:endParaRPr>
              </a:p>
            </p:txBody>
          </p:sp>
          <p:sp>
            <p:nvSpPr>
              <p:cNvPr id="35999" name="Rectangle 166"/>
              <p:cNvSpPr>
                <a:spLocks noChangeArrowheads="1"/>
              </p:cNvSpPr>
              <p:nvPr/>
            </p:nvSpPr>
            <p:spPr bwMode="auto">
              <a:xfrm flipH="1">
                <a:off x="3189288" y="5626100"/>
                <a:ext cx="117475" cy="130175"/>
              </a:xfrm>
              <a:prstGeom prst="rect">
                <a:avLst/>
              </a:prstGeom>
              <a:solidFill>
                <a:srgbClr val="FFFF9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Gill Sans MT" pitchFamily="34" charset="0"/>
                </a:endParaRPr>
              </a:p>
            </p:txBody>
          </p:sp>
          <p:sp>
            <p:nvSpPr>
              <p:cNvPr id="36000" name="Rectangle 167"/>
              <p:cNvSpPr>
                <a:spLocks noChangeArrowheads="1"/>
              </p:cNvSpPr>
              <p:nvPr/>
            </p:nvSpPr>
            <p:spPr bwMode="auto">
              <a:xfrm flipH="1">
                <a:off x="3070225" y="5626100"/>
                <a:ext cx="119063" cy="130175"/>
              </a:xfrm>
              <a:prstGeom prst="rect">
                <a:avLst/>
              </a:prstGeom>
              <a:solidFill>
                <a:srgbClr val="FFFF9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Gill Sans MT" pitchFamily="34" charset="0"/>
                </a:endParaRPr>
              </a:p>
            </p:txBody>
          </p:sp>
          <p:sp>
            <p:nvSpPr>
              <p:cNvPr id="36001" name="Rectangle 168"/>
              <p:cNvSpPr>
                <a:spLocks noChangeArrowheads="1"/>
              </p:cNvSpPr>
              <p:nvPr/>
            </p:nvSpPr>
            <p:spPr bwMode="auto">
              <a:xfrm flipH="1">
                <a:off x="2949575" y="5626100"/>
                <a:ext cx="120650" cy="130175"/>
              </a:xfrm>
              <a:prstGeom prst="rect">
                <a:avLst/>
              </a:prstGeom>
              <a:solidFill>
                <a:srgbClr val="FFFF9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Gill Sans MT" pitchFamily="34" charset="0"/>
                </a:endParaRPr>
              </a:p>
            </p:txBody>
          </p:sp>
          <p:sp>
            <p:nvSpPr>
              <p:cNvPr id="36002" name="Rectangle 169"/>
              <p:cNvSpPr>
                <a:spLocks noChangeArrowheads="1"/>
              </p:cNvSpPr>
              <p:nvPr/>
            </p:nvSpPr>
            <p:spPr bwMode="auto">
              <a:xfrm flipH="1">
                <a:off x="2830513" y="5626100"/>
                <a:ext cx="119063" cy="130175"/>
              </a:xfrm>
              <a:prstGeom prst="rect">
                <a:avLst/>
              </a:prstGeom>
              <a:solidFill>
                <a:srgbClr val="FFFF9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Gill Sans MT" pitchFamily="34" charset="0"/>
                </a:endParaRPr>
              </a:p>
            </p:txBody>
          </p:sp>
          <p:sp>
            <p:nvSpPr>
              <p:cNvPr id="36003" name="Rectangle 170"/>
              <p:cNvSpPr>
                <a:spLocks noChangeArrowheads="1"/>
              </p:cNvSpPr>
              <p:nvPr/>
            </p:nvSpPr>
            <p:spPr bwMode="auto">
              <a:xfrm flipH="1">
                <a:off x="2709863" y="5626100"/>
                <a:ext cx="120650" cy="130175"/>
              </a:xfrm>
              <a:prstGeom prst="rect">
                <a:avLst/>
              </a:prstGeom>
              <a:solidFill>
                <a:srgbClr val="FFFF9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Gill Sans MT" pitchFamily="34" charset="0"/>
                </a:endParaRPr>
              </a:p>
            </p:txBody>
          </p:sp>
          <p:sp>
            <p:nvSpPr>
              <p:cNvPr id="36004" name="Rectangle 171"/>
              <p:cNvSpPr>
                <a:spLocks noChangeArrowheads="1"/>
              </p:cNvSpPr>
              <p:nvPr/>
            </p:nvSpPr>
            <p:spPr bwMode="auto">
              <a:xfrm flipH="1">
                <a:off x="2835501" y="5626100"/>
                <a:ext cx="119063" cy="130175"/>
              </a:xfrm>
              <a:prstGeom prst="rect">
                <a:avLst/>
              </a:prstGeom>
              <a:solidFill>
                <a:srgbClr val="FF3300"/>
              </a:solidFill>
              <a:ln w="28575">
                <a:solidFill>
                  <a:srgbClr val="FF33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Gill Sans MT" pitchFamily="34" charset="0"/>
                </a:endParaRPr>
              </a:p>
            </p:txBody>
          </p:sp>
          <p:sp>
            <p:nvSpPr>
              <p:cNvPr id="36005" name="Rectangle 172"/>
              <p:cNvSpPr>
                <a:spLocks noChangeArrowheads="1"/>
              </p:cNvSpPr>
              <p:nvPr/>
            </p:nvSpPr>
            <p:spPr bwMode="auto">
              <a:xfrm flipH="1">
                <a:off x="4502150" y="5756275"/>
                <a:ext cx="119063" cy="134938"/>
              </a:xfrm>
              <a:prstGeom prst="rect">
                <a:avLst/>
              </a:prstGeom>
              <a:solidFill>
                <a:srgbClr val="00CC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Gill Sans MT" pitchFamily="34" charset="0"/>
                </a:endParaRPr>
              </a:p>
            </p:txBody>
          </p:sp>
          <p:sp>
            <p:nvSpPr>
              <p:cNvPr id="36006" name="Rectangle 173"/>
              <p:cNvSpPr>
                <a:spLocks noChangeArrowheads="1"/>
              </p:cNvSpPr>
              <p:nvPr/>
            </p:nvSpPr>
            <p:spPr bwMode="auto">
              <a:xfrm flipH="1">
                <a:off x="4384675" y="5756275"/>
                <a:ext cx="117475" cy="134938"/>
              </a:xfrm>
              <a:prstGeom prst="rect">
                <a:avLst/>
              </a:prstGeom>
              <a:solidFill>
                <a:srgbClr val="00CC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Gill Sans MT" pitchFamily="34" charset="0"/>
                </a:endParaRPr>
              </a:p>
            </p:txBody>
          </p:sp>
          <p:sp>
            <p:nvSpPr>
              <p:cNvPr id="36007" name="Rectangle 174"/>
              <p:cNvSpPr>
                <a:spLocks noChangeArrowheads="1"/>
              </p:cNvSpPr>
              <p:nvPr/>
            </p:nvSpPr>
            <p:spPr bwMode="auto">
              <a:xfrm flipH="1">
                <a:off x="4265613" y="5756275"/>
                <a:ext cx="119063" cy="134938"/>
              </a:xfrm>
              <a:prstGeom prst="rect">
                <a:avLst/>
              </a:prstGeom>
              <a:solidFill>
                <a:srgbClr val="00CC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Gill Sans MT" pitchFamily="34" charset="0"/>
                </a:endParaRPr>
              </a:p>
            </p:txBody>
          </p:sp>
          <p:sp>
            <p:nvSpPr>
              <p:cNvPr id="36008" name="Rectangle 175"/>
              <p:cNvSpPr>
                <a:spLocks noChangeArrowheads="1"/>
              </p:cNvSpPr>
              <p:nvPr/>
            </p:nvSpPr>
            <p:spPr bwMode="auto">
              <a:xfrm flipH="1">
                <a:off x="4144963" y="5756275"/>
                <a:ext cx="120650" cy="134938"/>
              </a:xfrm>
              <a:prstGeom prst="rect">
                <a:avLst/>
              </a:prstGeom>
              <a:solidFill>
                <a:srgbClr val="00CC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Gill Sans MT" pitchFamily="34" charset="0"/>
                </a:endParaRPr>
              </a:p>
            </p:txBody>
          </p:sp>
          <p:sp>
            <p:nvSpPr>
              <p:cNvPr id="36009" name="Rectangle 176"/>
              <p:cNvSpPr>
                <a:spLocks noChangeArrowheads="1"/>
              </p:cNvSpPr>
              <p:nvPr/>
            </p:nvSpPr>
            <p:spPr bwMode="auto">
              <a:xfrm flipH="1">
                <a:off x="4025900" y="5756275"/>
                <a:ext cx="119063" cy="134938"/>
              </a:xfrm>
              <a:prstGeom prst="rect">
                <a:avLst/>
              </a:prstGeom>
              <a:solidFill>
                <a:srgbClr val="00CC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Gill Sans MT" pitchFamily="34" charset="0"/>
                </a:endParaRPr>
              </a:p>
            </p:txBody>
          </p:sp>
          <p:sp>
            <p:nvSpPr>
              <p:cNvPr id="36010" name="Rectangle 177"/>
              <p:cNvSpPr>
                <a:spLocks noChangeArrowheads="1"/>
              </p:cNvSpPr>
              <p:nvPr/>
            </p:nvSpPr>
            <p:spPr bwMode="auto">
              <a:xfrm flipH="1">
                <a:off x="3905250" y="5756275"/>
                <a:ext cx="120650" cy="134938"/>
              </a:xfrm>
              <a:prstGeom prst="rect">
                <a:avLst/>
              </a:prstGeom>
              <a:solidFill>
                <a:srgbClr val="00CC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Gill Sans MT" pitchFamily="34" charset="0"/>
                </a:endParaRPr>
              </a:p>
            </p:txBody>
          </p:sp>
          <p:sp>
            <p:nvSpPr>
              <p:cNvPr id="36011" name="Rectangle 178"/>
              <p:cNvSpPr>
                <a:spLocks noChangeArrowheads="1"/>
              </p:cNvSpPr>
              <p:nvPr/>
            </p:nvSpPr>
            <p:spPr bwMode="auto">
              <a:xfrm flipH="1">
                <a:off x="3786188" y="5756275"/>
                <a:ext cx="119063" cy="134938"/>
              </a:xfrm>
              <a:prstGeom prst="rect">
                <a:avLst/>
              </a:prstGeom>
              <a:solidFill>
                <a:srgbClr val="00CC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Gill Sans MT" pitchFamily="34" charset="0"/>
                </a:endParaRPr>
              </a:p>
            </p:txBody>
          </p:sp>
          <p:sp>
            <p:nvSpPr>
              <p:cNvPr id="36012" name="Rectangle 179"/>
              <p:cNvSpPr>
                <a:spLocks noChangeArrowheads="1"/>
              </p:cNvSpPr>
              <p:nvPr/>
            </p:nvSpPr>
            <p:spPr bwMode="auto">
              <a:xfrm flipH="1">
                <a:off x="3665538" y="5756275"/>
                <a:ext cx="120650" cy="134938"/>
              </a:xfrm>
              <a:prstGeom prst="rect">
                <a:avLst/>
              </a:prstGeom>
              <a:solidFill>
                <a:srgbClr val="00CC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Gill Sans MT" pitchFamily="34" charset="0"/>
                </a:endParaRPr>
              </a:p>
            </p:txBody>
          </p:sp>
          <p:sp>
            <p:nvSpPr>
              <p:cNvPr id="36013" name="Rectangle 180"/>
              <p:cNvSpPr>
                <a:spLocks noChangeArrowheads="1"/>
              </p:cNvSpPr>
              <p:nvPr/>
            </p:nvSpPr>
            <p:spPr bwMode="auto">
              <a:xfrm flipH="1">
                <a:off x="3546475" y="5756275"/>
                <a:ext cx="119063" cy="134938"/>
              </a:xfrm>
              <a:prstGeom prst="rect">
                <a:avLst/>
              </a:prstGeom>
              <a:solidFill>
                <a:srgbClr val="00CC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Gill Sans MT" pitchFamily="34" charset="0"/>
                </a:endParaRPr>
              </a:p>
            </p:txBody>
          </p:sp>
          <p:sp>
            <p:nvSpPr>
              <p:cNvPr id="36014" name="Rectangle 181"/>
              <p:cNvSpPr>
                <a:spLocks noChangeArrowheads="1"/>
              </p:cNvSpPr>
              <p:nvPr/>
            </p:nvSpPr>
            <p:spPr bwMode="auto">
              <a:xfrm flipH="1">
                <a:off x="3425825" y="5756275"/>
                <a:ext cx="120650" cy="134938"/>
              </a:xfrm>
              <a:prstGeom prst="rect">
                <a:avLst/>
              </a:prstGeom>
              <a:solidFill>
                <a:srgbClr val="FFFF9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Gill Sans MT" pitchFamily="34" charset="0"/>
                </a:endParaRPr>
              </a:p>
            </p:txBody>
          </p:sp>
          <p:sp>
            <p:nvSpPr>
              <p:cNvPr id="36015" name="Rectangle 182"/>
              <p:cNvSpPr>
                <a:spLocks noChangeArrowheads="1"/>
              </p:cNvSpPr>
              <p:nvPr/>
            </p:nvSpPr>
            <p:spPr bwMode="auto">
              <a:xfrm flipH="1">
                <a:off x="3306763" y="5756275"/>
                <a:ext cx="119063" cy="134938"/>
              </a:xfrm>
              <a:prstGeom prst="rect">
                <a:avLst/>
              </a:prstGeom>
              <a:solidFill>
                <a:srgbClr val="FFFF9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Gill Sans MT" pitchFamily="34" charset="0"/>
                </a:endParaRPr>
              </a:p>
            </p:txBody>
          </p:sp>
          <p:sp>
            <p:nvSpPr>
              <p:cNvPr id="36016" name="Rectangle 183"/>
              <p:cNvSpPr>
                <a:spLocks noChangeArrowheads="1"/>
              </p:cNvSpPr>
              <p:nvPr/>
            </p:nvSpPr>
            <p:spPr bwMode="auto">
              <a:xfrm flipH="1">
                <a:off x="3189288" y="5756275"/>
                <a:ext cx="117475" cy="134938"/>
              </a:xfrm>
              <a:prstGeom prst="rect">
                <a:avLst/>
              </a:prstGeom>
              <a:solidFill>
                <a:srgbClr val="FFFF9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Gill Sans MT" pitchFamily="34" charset="0"/>
                </a:endParaRPr>
              </a:p>
            </p:txBody>
          </p:sp>
          <p:sp>
            <p:nvSpPr>
              <p:cNvPr id="36017" name="Rectangle 184"/>
              <p:cNvSpPr>
                <a:spLocks noChangeArrowheads="1"/>
              </p:cNvSpPr>
              <p:nvPr/>
            </p:nvSpPr>
            <p:spPr bwMode="auto">
              <a:xfrm flipH="1">
                <a:off x="3070225" y="5756275"/>
                <a:ext cx="119063" cy="134938"/>
              </a:xfrm>
              <a:prstGeom prst="rect">
                <a:avLst/>
              </a:prstGeom>
              <a:solidFill>
                <a:srgbClr val="FFFF9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Gill Sans MT" pitchFamily="34" charset="0"/>
                </a:endParaRPr>
              </a:p>
            </p:txBody>
          </p:sp>
          <p:sp>
            <p:nvSpPr>
              <p:cNvPr id="36018" name="Rectangle 185"/>
              <p:cNvSpPr>
                <a:spLocks noChangeArrowheads="1"/>
              </p:cNvSpPr>
              <p:nvPr/>
            </p:nvSpPr>
            <p:spPr bwMode="auto">
              <a:xfrm flipH="1">
                <a:off x="2949575" y="5756275"/>
                <a:ext cx="120650" cy="134938"/>
              </a:xfrm>
              <a:prstGeom prst="rect">
                <a:avLst/>
              </a:prstGeom>
              <a:solidFill>
                <a:srgbClr val="FFFF9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Gill Sans MT" pitchFamily="34" charset="0"/>
                </a:endParaRPr>
              </a:p>
            </p:txBody>
          </p:sp>
          <p:sp>
            <p:nvSpPr>
              <p:cNvPr id="36019" name="Rectangle 186"/>
              <p:cNvSpPr>
                <a:spLocks noChangeArrowheads="1"/>
              </p:cNvSpPr>
              <p:nvPr/>
            </p:nvSpPr>
            <p:spPr bwMode="auto">
              <a:xfrm flipH="1">
                <a:off x="2830513" y="5756275"/>
                <a:ext cx="119063" cy="134938"/>
              </a:xfrm>
              <a:prstGeom prst="rect">
                <a:avLst/>
              </a:prstGeom>
              <a:solidFill>
                <a:srgbClr val="FFFF9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Gill Sans MT" pitchFamily="34" charset="0"/>
                </a:endParaRPr>
              </a:p>
            </p:txBody>
          </p:sp>
          <p:sp>
            <p:nvSpPr>
              <p:cNvPr id="36020" name="Rectangle 187"/>
              <p:cNvSpPr>
                <a:spLocks noChangeArrowheads="1"/>
              </p:cNvSpPr>
              <p:nvPr/>
            </p:nvSpPr>
            <p:spPr bwMode="auto">
              <a:xfrm flipH="1">
                <a:off x="2709863" y="5756275"/>
                <a:ext cx="120650" cy="134938"/>
              </a:xfrm>
              <a:prstGeom prst="rect">
                <a:avLst/>
              </a:prstGeom>
              <a:solidFill>
                <a:srgbClr val="FFFF9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Gill Sans MT" pitchFamily="34" charset="0"/>
                </a:endParaRPr>
              </a:p>
            </p:txBody>
          </p:sp>
          <p:sp>
            <p:nvSpPr>
              <p:cNvPr id="36021" name="Rectangle 188"/>
              <p:cNvSpPr>
                <a:spLocks noChangeArrowheads="1"/>
              </p:cNvSpPr>
              <p:nvPr/>
            </p:nvSpPr>
            <p:spPr bwMode="auto">
              <a:xfrm flipH="1">
                <a:off x="2590800" y="5756275"/>
                <a:ext cx="119063" cy="134938"/>
              </a:xfrm>
              <a:prstGeom prst="rect">
                <a:avLst/>
              </a:prstGeom>
              <a:solidFill>
                <a:srgbClr val="FFFF9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Gill Sans MT" pitchFamily="34" charset="0"/>
                </a:endParaRPr>
              </a:p>
            </p:txBody>
          </p:sp>
          <p:sp>
            <p:nvSpPr>
              <p:cNvPr id="36022" name="Rectangle 189"/>
              <p:cNvSpPr>
                <a:spLocks noChangeArrowheads="1"/>
              </p:cNvSpPr>
              <p:nvPr/>
            </p:nvSpPr>
            <p:spPr bwMode="auto">
              <a:xfrm flipH="1">
                <a:off x="4502150" y="5891213"/>
                <a:ext cx="119063" cy="130175"/>
              </a:xfrm>
              <a:prstGeom prst="rect">
                <a:avLst/>
              </a:prstGeom>
              <a:solidFill>
                <a:srgbClr val="00CC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Gill Sans MT" pitchFamily="34" charset="0"/>
                </a:endParaRPr>
              </a:p>
            </p:txBody>
          </p:sp>
          <p:sp>
            <p:nvSpPr>
              <p:cNvPr id="36023" name="Rectangle 190"/>
              <p:cNvSpPr>
                <a:spLocks noChangeArrowheads="1"/>
              </p:cNvSpPr>
              <p:nvPr/>
            </p:nvSpPr>
            <p:spPr bwMode="auto">
              <a:xfrm flipH="1">
                <a:off x="4384675" y="5891213"/>
                <a:ext cx="117475" cy="130175"/>
              </a:xfrm>
              <a:prstGeom prst="rect">
                <a:avLst/>
              </a:prstGeom>
              <a:solidFill>
                <a:srgbClr val="00CC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Gill Sans MT" pitchFamily="34" charset="0"/>
                </a:endParaRPr>
              </a:p>
            </p:txBody>
          </p:sp>
          <p:sp>
            <p:nvSpPr>
              <p:cNvPr id="36024" name="Rectangle 191"/>
              <p:cNvSpPr>
                <a:spLocks noChangeArrowheads="1"/>
              </p:cNvSpPr>
              <p:nvPr/>
            </p:nvSpPr>
            <p:spPr bwMode="auto">
              <a:xfrm flipH="1">
                <a:off x="4265613" y="5891213"/>
                <a:ext cx="119063" cy="130175"/>
              </a:xfrm>
              <a:prstGeom prst="rect">
                <a:avLst/>
              </a:prstGeom>
              <a:solidFill>
                <a:srgbClr val="00CC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Gill Sans MT" pitchFamily="34" charset="0"/>
                </a:endParaRPr>
              </a:p>
            </p:txBody>
          </p:sp>
          <p:sp>
            <p:nvSpPr>
              <p:cNvPr id="36025" name="Rectangle 192"/>
              <p:cNvSpPr>
                <a:spLocks noChangeArrowheads="1"/>
              </p:cNvSpPr>
              <p:nvPr/>
            </p:nvSpPr>
            <p:spPr bwMode="auto">
              <a:xfrm flipH="1">
                <a:off x="4144963" y="5891213"/>
                <a:ext cx="120650" cy="130175"/>
              </a:xfrm>
              <a:prstGeom prst="rect">
                <a:avLst/>
              </a:prstGeom>
              <a:solidFill>
                <a:srgbClr val="00CC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Gill Sans MT" pitchFamily="34" charset="0"/>
                </a:endParaRPr>
              </a:p>
            </p:txBody>
          </p:sp>
          <p:sp>
            <p:nvSpPr>
              <p:cNvPr id="36026" name="Rectangle 193"/>
              <p:cNvSpPr>
                <a:spLocks noChangeArrowheads="1"/>
              </p:cNvSpPr>
              <p:nvPr/>
            </p:nvSpPr>
            <p:spPr bwMode="auto">
              <a:xfrm flipH="1">
                <a:off x="4025900" y="5891213"/>
                <a:ext cx="119063" cy="130175"/>
              </a:xfrm>
              <a:prstGeom prst="rect">
                <a:avLst/>
              </a:prstGeom>
              <a:solidFill>
                <a:srgbClr val="00CC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Gill Sans MT" pitchFamily="34" charset="0"/>
                </a:endParaRPr>
              </a:p>
            </p:txBody>
          </p:sp>
          <p:sp>
            <p:nvSpPr>
              <p:cNvPr id="36027" name="Rectangle 194"/>
              <p:cNvSpPr>
                <a:spLocks noChangeArrowheads="1"/>
              </p:cNvSpPr>
              <p:nvPr/>
            </p:nvSpPr>
            <p:spPr bwMode="auto">
              <a:xfrm flipH="1">
                <a:off x="3905250" y="5891213"/>
                <a:ext cx="120650" cy="130175"/>
              </a:xfrm>
              <a:prstGeom prst="rect">
                <a:avLst/>
              </a:prstGeom>
              <a:solidFill>
                <a:srgbClr val="00CC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Gill Sans MT" pitchFamily="34" charset="0"/>
                </a:endParaRPr>
              </a:p>
            </p:txBody>
          </p:sp>
          <p:sp>
            <p:nvSpPr>
              <p:cNvPr id="36028" name="Rectangle 195"/>
              <p:cNvSpPr>
                <a:spLocks noChangeArrowheads="1"/>
              </p:cNvSpPr>
              <p:nvPr/>
            </p:nvSpPr>
            <p:spPr bwMode="auto">
              <a:xfrm flipH="1">
                <a:off x="3786188" y="5891213"/>
                <a:ext cx="119063" cy="130175"/>
              </a:xfrm>
              <a:prstGeom prst="rect">
                <a:avLst/>
              </a:prstGeom>
              <a:solidFill>
                <a:srgbClr val="00CC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Gill Sans MT" pitchFamily="34" charset="0"/>
                </a:endParaRPr>
              </a:p>
            </p:txBody>
          </p:sp>
          <p:sp>
            <p:nvSpPr>
              <p:cNvPr id="36029" name="Rectangle 196"/>
              <p:cNvSpPr>
                <a:spLocks noChangeArrowheads="1"/>
              </p:cNvSpPr>
              <p:nvPr/>
            </p:nvSpPr>
            <p:spPr bwMode="auto">
              <a:xfrm flipH="1">
                <a:off x="3665538" y="5891213"/>
                <a:ext cx="120650" cy="130175"/>
              </a:xfrm>
              <a:prstGeom prst="rect">
                <a:avLst/>
              </a:prstGeom>
              <a:solidFill>
                <a:srgbClr val="00CC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Gill Sans MT" pitchFamily="34" charset="0"/>
                </a:endParaRPr>
              </a:p>
            </p:txBody>
          </p:sp>
          <p:sp>
            <p:nvSpPr>
              <p:cNvPr id="36030" name="Rectangle 197"/>
              <p:cNvSpPr>
                <a:spLocks noChangeArrowheads="1"/>
              </p:cNvSpPr>
              <p:nvPr/>
            </p:nvSpPr>
            <p:spPr bwMode="auto">
              <a:xfrm flipH="1">
                <a:off x="3546475" y="5891213"/>
                <a:ext cx="119063" cy="130175"/>
              </a:xfrm>
              <a:prstGeom prst="rect">
                <a:avLst/>
              </a:prstGeom>
              <a:solidFill>
                <a:srgbClr val="FFFF9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Gill Sans MT" pitchFamily="34" charset="0"/>
                </a:endParaRPr>
              </a:p>
            </p:txBody>
          </p:sp>
          <p:sp>
            <p:nvSpPr>
              <p:cNvPr id="36031" name="Rectangle 198"/>
              <p:cNvSpPr>
                <a:spLocks noChangeArrowheads="1"/>
              </p:cNvSpPr>
              <p:nvPr/>
            </p:nvSpPr>
            <p:spPr bwMode="auto">
              <a:xfrm flipH="1">
                <a:off x="3425825" y="5891213"/>
                <a:ext cx="120650" cy="130175"/>
              </a:xfrm>
              <a:prstGeom prst="rect">
                <a:avLst/>
              </a:prstGeom>
              <a:solidFill>
                <a:srgbClr val="FFFF9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Gill Sans MT" pitchFamily="34" charset="0"/>
                </a:endParaRPr>
              </a:p>
            </p:txBody>
          </p:sp>
          <p:sp>
            <p:nvSpPr>
              <p:cNvPr id="36032" name="Rectangle 199"/>
              <p:cNvSpPr>
                <a:spLocks noChangeArrowheads="1"/>
              </p:cNvSpPr>
              <p:nvPr/>
            </p:nvSpPr>
            <p:spPr bwMode="auto">
              <a:xfrm flipH="1">
                <a:off x="3306763" y="5891213"/>
                <a:ext cx="119063" cy="130175"/>
              </a:xfrm>
              <a:prstGeom prst="rect">
                <a:avLst/>
              </a:prstGeom>
              <a:solidFill>
                <a:srgbClr val="FFFF9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Gill Sans MT" pitchFamily="34" charset="0"/>
                </a:endParaRPr>
              </a:p>
            </p:txBody>
          </p:sp>
          <p:sp>
            <p:nvSpPr>
              <p:cNvPr id="36033" name="Rectangle 200"/>
              <p:cNvSpPr>
                <a:spLocks noChangeArrowheads="1"/>
              </p:cNvSpPr>
              <p:nvPr/>
            </p:nvSpPr>
            <p:spPr bwMode="auto">
              <a:xfrm flipH="1">
                <a:off x="3189288" y="5891213"/>
                <a:ext cx="117475" cy="130175"/>
              </a:xfrm>
              <a:prstGeom prst="rect">
                <a:avLst/>
              </a:prstGeom>
              <a:solidFill>
                <a:srgbClr val="FFFF9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Gill Sans MT" pitchFamily="34" charset="0"/>
                </a:endParaRPr>
              </a:p>
            </p:txBody>
          </p:sp>
          <p:sp>
            <p:nvSpPr>
              <p:cNvPr id="36034" name="Rectangle 201"/>
              <p:cNvSpPr>
                <a:spLocks noChangeArrowheads="1"/>
              </p:cNvSpPr>
              <p:nvPr/>
            </p:nvSpPr>
            <p:spPr bwMode="auto">
              <a:xfrm flipH="1">
                <a:off x="3070225" y="5891213"/>
                <a:ext cx="119063" cy="130175"/>
              </a:xfrm>
              <a:prstGeom prst="rect">
                <a:avLst/>
              </a:prstGeom>
              <a:solidFill>
                <a:srgbClr val="FFFF9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Gill Sans MT" pitchFamily="34" charset="0"/>
                </a:endParaRPr>
              </a:p>
            </p:txBody>
          </p:sp>
          <p:sp>
            <p:nvSpPr>
              <p:cNvPr id="36035" name="Rectangle 202"/>
              <p:cNvSpPr>
                <a:spLocks noChangeArrowheads="1"/>
              </p:cNvSpPr>
              <p:nvPr/>
            </p:nvSpPr>
            <p:spPr bwMode="auto">
              <a:xfrm flipH="1">
                <a:off x="2949575" y="5891213"/>
                <a:ext cx="120650" cy="130175"/>
              </a:xfrm>
              <a:prstGeom prst="rect">
                <a:avLst/>
              </a:prstGeom>
              <a:solidFill>
                <a:srgbClr val="FFFF9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Gill Sans MT" pitchFamily="34" charset="0"/>
                </a:endParaRPr>
              </a:p>
            </p:txBody>
          </p:sp>
          <p:sp>
            <p:nvSpPr>
              <p:cNvPr id="36036" name="Rectangle 203"/>
              <p:cNvSpPr>
                <a:spLocks noChangeArrowheads="1"/>
              </p:cNvSpPr>
              <p:nvPr/>
            </p:nvSpPr>
            <p:spPr bwMode="auto">
              <a:xfrm flipH="1">
                <a:off x="2830513" y="5891213"/>
                <a:ext cx="119063" cy="130175"/>
              </a:xfrm>
              <a:prstGeom prst="rect">
                <a:avLst/>
              </a:prstGeom>
              <a:solidFill>
                <a:srgbClr val="FFFF9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Gill Sans MT" pitchFamily="34" charset="0"/>
                </a:endParaRPr>
              </a:p>
            </p:txBody>
          </p:sp>
          <p:sp>
            <p:nvSpPr>
              <p:cNvPr id="36037" name="Rectangle 204"/>
              <p:cNvSpPr>
                <a:spLocks noChangeArrowheads="1"/>
              </p:cNvSpPr>
              <p:nvPr/>
            </p:nvSpPr>
            <p:spPr bwMode="auto">
              <a:xfrm flipH="1">
                <a:off x="2709863" y="5891213"/>
                <a:ext cx="120650" cy="130175"/>
              </a:xfrm>
              <a:prstGeom prst="rect">
                <a:avLst/>
              </a:prstGeom>
              <a:solidFill>
                <a:srgbClr val="FFFF9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Gill Sans MT" pitchFamily="34" charset="0"/>
                </a:endParaRPr>
              </a:p>
            </p:txBody>
          </p:sp>
          <p:sp>
            <p:nvSpPr>
              <p:cNvPr id="36038" name="Rectangle 205"/>
              <p:cNvSpPr>
                <a:spLocks noChangeArrowheads="1"/>
              </p:cNvSpPr>
              <p:nvPr/>
            </p:nvSpPr>
            <p:spPr bwMode="auto">
              <a:xfrm flipH="1">
                <a:off x="2590800" y="5891213"/>
                <a:ext cx="119063" cy="130175"/>
              </a:xfrm>
              <a:prstGeom prst="rect">
                <a:avLst/>
              </a:prstGeom>
              <a:solidFill>
                <a:srgbClr val="FFFF9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Gill Sans MT" pitchFamily="34" charset="0"/>
                </a:endParaRPr>
              </a:p>
            </p:txBody>
          </p:sp>
          <p:sp>
            <p:nvSpPr>
              <p:cNvPr id="36039" name="Rectangle 206"/>
              <p:cNvSpPr>
                <a:spLocks noChangeArrowheads="1"/>
              </p:cNvSpPr>
              <p:nvPr/>
            </p:nvSpPr>
            <p:spPr bwMode="auto">
              <a:xfrm flipH="1">
                <a:off x="4502150" y="6021388"/>
                <a:ext cx="119063" cy="133350"/>
              </a:xfrm>
              <a:prstGeom prst="rect">
                <a:avLst/>
              </a:prstGeom>
              <a:solidFill>
                <a:srgbClr val="00CC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Gill Sans MT" pitchFamily="34" charset="0"/>
                </a:endParaRPr>
              </a:p>
            </p:txBody>
          </p:sp>
          <p:sp>
            <p:nvSpPr>
              <p:cNvPr id="36040" name="Rectangle 207"/>
              <p:cNvSpPr>
                <a:spLocks noChangeArrowheads="1"/>
              </p:cNvSpPr>
              <p:nvPr/>
            </p:nvSpPr>
            <p:spPr bwMode="auto">
              <a:xfrm flipH="1">
                <a:off x="4384675" y="6021388"/>
                <a:ext cx="117475" cy="133350"/>
              </a:xfrm>
              <a:prstGeom prst="rect">
                <a:avLst/>
              </a:prstGeom>
              <a:solidFill>
                <a:srgbClr val="00CC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Gill Sans MT" pitchFamily="34" charset="0"/>
                </a:endParaRPr>
              </a:p>
            </p:txBody>
          </p:sp>
          <p:sp>
            <p:nvSpPr>
              <p:cNvPr id="36041" name="Rectangle 208"/>
              <p:cNvSpPr>
                <a:spLocks noChangeArrowheads="1"/>
              </p:cNvSpPr>
              <p:nvPr/>
            </p:nvSpPr>
            <p:spPr bwMode="auto">
              <a:xfrm flipH="1">
                <a:off x="4265613" y="6021388"/>
                <a:ext cx="119063" cy="133350"/>
              </a:xfrm>
              <a:prstGeom prst="rect">
                <a:avLst/>
              </a:prstGeom>
              <a:solidFill>
                <a:srgbClr val="00CC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Gill Sans MT" pitchFamily="34" charset="0"/>
                </a:endParaRPr>
              </a:p>
            </p:txBody>
          </p:sp>
          <p:sp>
            <p:nvSpPr>
              <p:cNvPr id="36042" name="Rectangle 209"/>
              <p:cNvSpPr>
                <a:spLocks noChangeArrowheads="1"/>
              </p:cNvSpPr>
              <p:nvPr/>
            </p:nvSpPr>
            <p:spPr bwMode="auto">
              <a:xfrm flipH="1">
                <a:off x="4144963" y="6021388"/>
                <a:ext cx="120650" cy="133350"/>
              </a:xfrm>
              <a:prstGeom prst="rect">
                <a:avLst/>
              </a:prstGeom>
              <a:solidFill>
                <a:srgbClr val="00CC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Gill Sans MT" pitchFamily="34" charset="0"/>
                </a:endParaRPr>
              </a:p>
            </p:txBody>
          </p:sp>
          <p:sp>
            <p:nvSpPr>
              <p:cNvPr id="36043" name="Rectangle 210"/>
              <p:cNvSpPr>
                <a:spLocks noChangeArrowheads="1"/>
              </p:cNvSpPr>
              <p:nvPr/>
            </p:nvSpPr>
            <p:spPr bwMode="auto">
              <a:xfrm flipH="1">
                <a:off x="4025900" y="6021388"/>
                <a:ext cx="119063" cy="133350"/>
              </a:xfrm>
              <a:prstGeom prst="rect">
                <a:avLst/>
              </a:prstGeom>
              <a:solidFill>
                <a:srgbClr val="00CC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Gill Sans MT" pitchFamily="34" charset="0"/>
                </a:endParaRPr>
              </a:p>
            </p:txBody>
          </p:sp>
          <p:sp>
            <p:nvSpPr>
              <p:cNvPr id="36044" name="Rectangle 211"/>
              <p:cNvSpPr>
                <a:spLocks noChangeArrowheads="1"/>
              </p:cNvSpPr>
              <p:nvPr/>
            </p:nvSpPr>
            <p:spPr bwMode="auto">
              <a:xfrm flipH="1">
                <a:off x="3905250" y="6021388"/>
                <a:ext cx="120650" cy="133350"/>
              </a:xfrm>
              <a:prstGeom prst="rect">
                <a:avLst/>
              </a:prstGeom>
              <a:solidFill>
                <a:srgbClr val="00CC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Gill Sans MT" pitchFamily="34" charset="0"/>
                </a:endParaRPr>
              </a:p>
            </p:txBody>
          </p:sp>
          <p:sp>
            <p:nvSpPr>
              <p:cNvPr id="36045" name="Rectangle 212"/>
              <p:cNvSpPr>
                <a:spLocks noChangeArrowheads="1"/>
              </p:cNvSpPr>
              <p:nvPr/>
            </p:nvSpPr>
            <p:spPr bwMode="auto">
              <a:xfrm flipH="1">
                <a:off x="3786188" y="6021388"/>
                <a:ext cx="119063" cy="133350"/>
              </a:xfrm>
              <a:prstGeom prst="rect">
                <a:avLst/>
              </a:prstGeom>
              <a:solidFill>
                <a:srgbClr val="00CC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Gill Sans MT" pitchFamily="34" charset="0"/>
                </a:endParaRPr>
              </a:p>
            </p:txBody>
          </p:sp>
          <p:sp>
            <p:nvSpPr>
              <p:cNvPr id="36046" name="Rectangle 213"/>
              <p:cNvSpPr>
                <a:spLocks noChangeArrowheads="1"/>
              </p:cNvSpPr>
              <p:nvPr/>
            </p:nvSpPr>
            <p:spPr bwMode="auto">
              <a:xfrm flipH="1">
                <a:off x="3665538" y="6021388"/>
                <a:ext cx="120650" cy="133350"/>
              </a:xfrm>
              <a:prstGeom prst="rect">
                <a:avLst/>
              </a:prstGeom>
              <a:solidFill>
                <a:srgbClr val="00CC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Gill Sans MT" pitchFamily="34" charset="0"/>
                </a:endParaRPr>
              </a:p>
            </p:txBody>
          </p:sp>
          <p:sp>
            <p:nvSpPr>
              <p:cNvPr id="36047" name="Rectangle 214"/>
              <p:cNvSpPr>
                <a:spLocks noChangeArrowheads="1"/>
              </p:cNvSpPr>
              <p:nvPr/>
            </p:nvSpPr>
            <p:spPr bwMode="auto">
              <a:xfrm flipH="1">
                <a:off x="3546475" y="6021388"/>
                <a:ext cx="119063" cy="133350"/>
              </a:xfrm>
              <a:prstGeom prst="rect">
                <a:avLst/>
              </a:prstGeom>
              <a:solidFill>
                <a:srgbClr val="00CC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Gill Sans MT" pitchFamily="34" charset="0"/>
                </a:endParaRPr>
              </a:p>
            </p:txBody>
          </p:sp>
          <p:sp>
            <p:nvSpPr>
              <p:cNvPr id="36048" name="Rectangle 215"/>
              <p:cNvSpPr>
                <a:spLocks noChangeArrowheads="1"/>
              </p:cNvSpPr>
              <p:nvPr/>
            </p:nvSpPr>
            <p:spPr bwMode="auto">
              <a:xfrm flipH="1">
                <a:off x="3425825" y="6021388"/>
                <a:ext cx="120650" cy="133350"/>
              </a:xfrm>
              <a:prstGeom prst="rect">
                <a:avLst/>
              </a:prstGeom>
              <a:solidFill>
                <a:srgbClr val="FFFF9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Gill Sans MT" pitchFamily="34" charset="0"/>
                </a:endParaRPr>
              </a:p>
            </p:txBody>
          </p:sp>
          <p:sp>
            <p:nvSpPr>
              <p:cNvPr id="36049" name="Rectangle 216"/>
              <p:cNvSpPr>
                <a:spLocks noChangeArrowheads="1"/>
              </p:cNvSpPr>
              <p:nvPr/>
            </p:nvSpPr>
            <p:spPr bwMode="auto">
              <a:xfrm flipH="1">
                <a:off x="3306763" y="6021388"/>
                <a:ext cx="119063" cy="133350"/>
              </a:xfrm>
              <a:prstGeom prst="rect">
                <a:avLst/>
              </a:prstGeom>
              <a:solidFill>
                <a:srgbClr val="FFFF9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Gill Sans MT" pitchFamily="34" charset="0"/>
                </a:endParaRPr>
              </a:p>
            </p:txBody>
          </p:sp>
          <p:sp>
            <p:nvSpPr>
              <p:cNvPr id="36050" name="Rectangle 217"/>
              <p:cNvSpPr>
                <a:spLocks noChangeArrowheads="1"/>
              </p:cNvSpPr>
              <p:nvPr/>
            </p:nvSpPr>
            <p:spPr bwMode="auto">
              <a:xfrm flipH="1">
                <a:off x="3189288" y="6021388"/>
                <a:ext cx="117475" cy="133350"/>
              </a:xfrm>
              <a:prstGeom prst="rect">
                <a:avLst/>
              </a:prstGeom>
              <a:solidFill>
                <a:srgbClr val="FFFF9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Gill Sans MT" pitchFamily="34" charset="0"/>
                </a:endParaRPr>
              </a:p>
            </p:txBody>
          </p:sp>
          <p:sp>
            <p:nvSpPr>
              <p:cNvPr id="36051" name="Rectangle 218"/>
              <p:cNvSpPr>
                <a:spLocks noChangeArrowheads="1"/>
              </p:cNvSpPr>
              <p:nvPr/>
            </p:nvSpPr>
            <p:spPr bwMode="auto">
              <a:xfrm flipH="1">
                <a:off x="3070225" y="6021388"/>
                <a:ext cx="119063" cy="133350"/>
              </a:xfrm>
              <a:prstGeom prst="rect">
                <a:avLst/>
              </a:prstGeom>
              <a:solidFill>
                <a:srgbClr val="FFFF9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Gill Sans MT" pitchFamily="34" charset="0"/>
                </a:endParaRPr>
              </a:p>
            </p:txBody>
          </p:sp>
          <p:sp>
            <p:nvSpPr>
              <p:cNvPr id="36052" name="Rectangle 219"/>
              <p:cNvSpPr>
                <a:spLocks noChangeArrowheads="1"/>
              </p:cNvSpPr>
              <p:nvPr/>
            </p:nvSpPr>
            <p:spPr bwMode="auto">
              <a:xfrm flipH="1">
                <a:off x="2949575" y="6021388"/>
                <a:ext cx="120650" cy="133350"/>
              </a:xfrm>
              <a:prstGeom prst="rect">
                <a:avLst/>
              </a:prstGeom>
              <a:solidFill>
                <a:srgbClr val="FFFF9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Gill Sans MT" pitchFamily="34" charset="0"/>
                </a:endParaRPr>
              </a:p>
            </p:txBody>
          </p:sp>
          <p:sp>
            <p:nvSpPr>
              <p:cNvPr id="36053" name="Rectangle 220"/>
              <p:cNvSpPr>
                <a:spLocks noChangeArrowheads="1"/>
              </p:cNvSpPr>
              <p:nvPr/>
            </p:nvSpPr>
            <p:spPr bwMode="auto">
              <a:xfrm flipH="1">
                <a:off x="2830513" y="6021388"/>
                <a:ext cx="119063" cy="133350"/>
              </a:xfrm>
              <a:prstGeom prst="rect">
                <a:avLst/>
              </a:prstGeom>
              <a:solidFill>
                <a:srgbClr val="FFFF9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Gill Sans MT" pitchFamily="34" charset="0"/>
                </a:endParaRPr>
              </a:p>
            </p:txBody>
          </p:sp>
          <p:sp>
            <p:nvSpPr>
              <p:cNvPr id="36054" name="Rectangle 221"/>
              <p:cNvSpPr>
                <a:spLocks noChangeArrowheads="1"/>
              </p:cNvSpPr>
              <p:nvPr/>
            </p:nvSpPr>
            <p:spPr bwMode="auto">
              <a:xfrm flipH="1">
                <a:off x="2709863" y="6021388"/>
                <a:ext cx="120650" cy="133350"/>
              </a:xfrm>
              <a:prstGeom prst="rect">
                <a:avLst/>
              </a:prstGeom>
              <a:solidFill>
                <a:srgbClr val="FFFF9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Gill Sans MT" pitchFamily="34" charset="0"/>
                </a:endParaRPr>
              </a:p>
            </p:txBody>
          </p:sp>
          <p:sp>
            <p:nvSpPr>
              <p:cNvPr id="36055" name="Rectangle 222"/>
              <p:cNvSpPr>
                <a:spLocks noChangeArrowheads="1"/>
              </p:cNvSpPr>
              <p:nvPr/>
            </p:nvSpPr>
            <p:spPr bwMode="auto">
              <a:xfrm flipH="1">
                <a:off x="2590800" y="6021388"/>
                <a:ext cx="119063" cy="133350"/>
              </a:xfrm>
              <a:prstGeom prst="rect">
                <a:avLst/>
              </a:prstGeom>
              <a:solidFill>
                <a:srgbClr val="FFFF9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Gill Sans MT" pitchFamily="34" charset="0"/>
                </a:endParaRPr>
              </a:p>
            </p:txBody>
          </p:sp>
          <p:sp>
            <p:nvSpPr>
              <p:cNvPr id="36056" name="Rectangle 223"/>
              <p:cNvSpPr>
                <a:spLocks noChangeArrowheads="1"/>
              </p:cNvSpPr>
              <p:nvPr/>
            </p:nvSpPr>
            <p:spPr bwMode="auto">
              <a:xfrm flipH="1">
                <a:off x="4502150" y="6154738"/>
                <a:ext cx="119063" cy="130175"/>
              </a:xfrm>
              <a:prstGeom prst="rect">
                <a:avLst/>
              </a:prstGeom>
              <a:solidFill>
                <a:srgbClr val="00CC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Gill Sans MT" pitchFamily="34" charset="0"/>
                </a:endParaRPr>
              </a:p>
            </p:txBody>
          </p:sp>
          <p:sp>
            <p:nvSpPr>
              <p:cNvPr id="36057" name="Rectangle 224"/>
              <p:cNvSpPr>
                <a:spLocks noChangeArrowheads="1"/>
              </p:cNvSpPr>
              <p:nvPr/>
            </p:nvSpPr>
            <p:spPr bwMode="auto">
              <a:xfrm flipH="1">
                <a:off x="4384675" y="6154738"/>
                <a:ext cx="117475" cy="130175"/>
              </a:xfrm>
              <a:prstGeom prst="rect">
                <a:avLst/>
              </a:prstGeom>
              <a:solidFill>
                <a:srgbClr val="00CC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Gill Sans MT" pitchFamily="34" charset="0"/>
                </a:endParaRPr>
              </a:p>
            </p:txBody>
          </p:sp>
          <p:sp>
            <p:nvSpPr>
              <p:cNvPr id="36058" name="Rectangle 225"/>
              <p:cNvSpPr>
                <a:spLocks noChangeArrowheads="1"/>
              </p:cNvSpPr>
              <p:nvPr/>
            </p:nvSpPr>
            <p:spPr bwMode="auto">
              <a:xfrm flipH="1">
                <a:off x="4265613" y="6154738"/>
                <a:ext cx="119063" cy="130175"/>
              </a:xfrm>
              <a:prstGeom prst="rect">
                <a:avLst/>
              </a:prstGeom>
              <a:solidFill>
                <a:srgbClr val="00CC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Gill Sans MT" pitchFamily="34" charset="0"/>
                </a:endParaRPr>
              </a:p>
            </p:txBody>
          </p:sp>
          <p:sp>
            <p:nvSpPr>
              <p:cNvPr id="36059" name="Rectangle 226"/>
              <p:cNvSpPr>
                <a:spLocks noChangeArrowheads="1"/>
              </p:cNvSpPr>
              <p:nvPr/>
            </p:nvSpPr>
            <p:spPr bwMode="auto">
              <a:xfrm flipH="1">
                <a:off x="4144963" y="6154738"/>
                <a:ext cx="120650" cy="130175"/>
              </a:xfrm>
              <a:prstGeom prst="rect">
                <a:avLst/>
              </a:prstGeom>
              <a:solidFill>
                <a:srgbClr val="00CC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Gill Sans MT" pitchFamily="34" charset="0"/>
                </a:endParaRPr>
              </a:p>
            </p:txBody>
          </p:sp>
          <p:sp>
            <p:nvSpPr>
              <p:cNvPr id="36060" name="Rectangle 227"/>
              <p:cNvSpPr>
                <a:spLocks noChangeArrowheads="1"/>
              </p:cNvSpPr>
              <p:nvPr/>
            </p:nvSpPr>
            <p:spPr bwMode="auto">
              <a:xfrm flipH="1">
                <a:off x="4025900" y="6154738"/>
                <a:ext cx="119063" cy="130175"/>
              </a:xfrm>
              <a:prstGeom prst="rect">
                <a:avLst/>
              </a:prstGeom>
              <a:solidFill>
                <a:srgbClr val="00CC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Gill Sans MT" pitchFamily="34" charset="0"/>
                </a:endParaRPr>
              </a:p>
            </p:txBody>
          </p:sp>
          <p:sp>
            <p:nvSpPr>
              <p:cNvPr id="36061" name="Rectangle 228"/>
              <p:cNvSpPr>
                <a:spLocks noChangeArrowheads="1"/>
              </p:cNvSpPr>
              <p:nvPr/>
            </p:nvSpPr>
            <p:spPr bwMode="auto">
              <a:xfrm flipH="1">
                <a:off x="3905250" y="6154738"/>
                <a:ext cx="120650" cy="130175"/>
              </a:xfrm>
              <a:prstGeom prst="rect">
                <a:avLst/>
              </a:prstGeom>
              <a:solidFill>
                <a:srgbClr val="00CC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Gill Sans MT" pitchFamily="34" charset="0"/>
                </a:endParaRPr>
              </a:p>
            </p:txBody>
          </p:sp>
          <p:sp>
            <p:nvSpPr>
              <p:cNvPr id="36062" name="Rectangle 229"/>
              <p:cNvSpPr>
                <a:spLocks noChangeArrowheads="1"/>
              </p:cNvSpPr>
              <p:nvPr/>
            </p:nvSpPr>
            <p:spPr bwMode="auto">
              <a:xfrm flipH="1">
                <a:off x="3786188" y="6154738"/>
                <a:ext cx="119063" cy="130175"/>
              </a:xfrm>
              <a:prstGeom prst="rect">
                <a:avLst/>
              </a:prstGeom>
              <a:solidFill>
                <a:srgbClr val="00CC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Gill Sans MT" pitchFamily="34" charset="0"/>
                </a:endParaRPr>
              </a:p>
            </p:txBody>
          </p:sp>
          <p:sp>
            <p:nvSpPr>
              <p:cNvPr id="36063" name="Rectangle 230"/>
              <p:cNvSpPr>
                <a:spLocks noChangeArrowheads="1"/>
              </p:cNvSpPr>
              <p:nvPr/>
            </p:nvSpPr>
            <p:spPr bwMode="auto">
              <a:xfrm flipH="1">
                <a:off x="3665538" y="6154738"/>
                <a:ext cx="120650" cy="130175"/>
              </a:xfrm>
              <a:prstGeom prst="rect">
                <a:avLst/>
              </a:prstGeom>
              <a:solidFill>
                <a:srgbClr val="00CC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Gill Sans MT" pitchFamily="34" charset="0"/>
                </a:endParaRPr>
              </a:p>
            </p:txBody>
          </p:sp>
          <p:sp>
            <p:nvSpPr>
              <p:cNvPr id="36064" name="Rectangle 231"/>
              <p:cNvSpPr>
                <a:spLocks noChangeArrowheads="1"/>
              </p:cNvSpPr>
              <p:nvPr/>
            </p:nvSpPr>
            <p:spPr bwMode="auto">
              <a:xfrm flipH="1">
                <a:off x="3546475" y="6154738"/>
                <a:ext cx="119063" cy="130175"/>
              </a:xfrm>
              <a:prstGeom prst="rect">
                <a:avLst/>
              </a:prstGeom>
              <a:solidFill>
                <a:srgbClr val="00CC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Gill Sans MT" pitchFamily="34" charset="0"/>
                </a:endParaRPr>
              </a:p>
            </p:txBody>
          </p:sp>
          <p:sp>
            <p:nvSpPr>
              <p:cNvPr id="36065" name="Rectangle 232"/>
              <p:cNvSpPr>
                <a:spLocks noChangeArrowheads="1"/>
              </p:cNvSpPr>
              <p:nvPr/>
            </p:nvSpPr>
            <p:spPr bwMode="auto">
              <a:xfrm flipH="1">
                <a:off x="3425825" y="6154738"/>
                <a:ext cx="120650" cy="130175"/>
              </a:xfrm>
              <a:prstGeom prst="rect">
                <a:avLst/>
              </a:prstGeom>
              <a:solidFill>
                <a:srgbClr val="00CC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Gill Sans MT" pitchFamily="34" charset="0"/>
                </a:endParaRPr>
              </a:p>
            </p:txBody>
          </p:sp>
          <p:sp>
            <p:nvSpPr>
              <p:cNvPr id="36066" name="Rectangle 233"/>
              <p:cNvSpPr>
                <a:spLocks noChangeArrowheads="1"/>
              </p:cNvSpPr>
              <p:nvPr/>
            </p:nvSpPr>
            <p:spPr bwMode="auto">
              <a:xfrm flipH="1">
                <a:off x="3306763" y="6154738"/>
                <a:ext cx="119063" cy="130175"/>
              </a:xfrm>
              <a:prstGeom prst="rect">
                <a:avLst/>
              </a:prstGeom>
              <a:solidFill>
                <a:srgbClr val="FFFF9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Gill Sans MT" pitchFamily="34" charset="0"/>
                </a:endParaRPr>
              </a:p>
            </p:txBody>
          </p:sp>
          <p:sp>
            <p:nvSpPr>
              <p:cNvPr id="36067" name="Rectangle 234"/>
              <p:cNvSpPr>
                <a:spLocks noChangeArrowheads="1"/>
              </p:cNvSpPr>
              <p:nvPr/>
            </p:nvSpPr>
            <p:spPr bwMode="auto">
              <a:xfrm flipH="1">
                <a:off x="3189288" y="6154738"/>
                <a:ext cx="117475" cy="130175"/>
              </a:xfrm>
              <a:prstGeom prst="rect">
                <a:avLst/>
              </a:prstGeom>
              <a:solidFill>
                <a:srgbClr val="FFFF9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Gill Sans MT" pitchFamily="34" charset="0"/>
                </a:endParaRPr>
              </a:p>
            </p:txBody>
          </p:sp>
          <p:sp>
            <p:nvSpPr>
              <p:cNvPr id="36068" name="Rectangle 235"/>
              <p:cNvSpPr>
                <a:spLocks noChangeArrowheads="1"/>
              </p:cNvSpPr>
              <p:nvPr/>
            </p:nvSpPr>
            <p:spPr bwMode="auto">
              <a:xfrm flipH="1">
                <a:off x="3070225" y="6154738"/>
                <a:ext cx="119063" cy="130175"/>
              </a:xfrm>
              <a:prstGeom prst="rect">
                <a:avLst/>
              </a:prstGeom>
              <a:solidFill>
                <a:srgbClr val="FFFF9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Gill Sans MT" pitchFamily="34" charset="0"/>
                </a:endParaRPr>
              </a:p>
            </p:txBody>
          </p:sp>
          <p:sp>
            <p:nvSpPr>
              <p:cNvPr id="36069" name="Rectangle 236"/>
              <p:cNvSpPr>
                <a:spLocks noChangeArrowheads="1"/>
              </p:cNvSpPr>
              <p:nvPr/>
            </p:nvSpPr>
            <p:spPr bwMode="auto">
              <a:xfrm flipH="1">
                <a:off x="2949575" y="6154738"/>
                <a:ext cx="120650" cy="130175"/>
              </a:xfrm>
              <a:prstGeom prst="rect">
                <a:avLst/>
              </a:prstGeom>
              <a:solidFill>
                <a:srgbClr val="FFFF9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Gill Sans MT" pitchFamily="34" charset="0"/>
                </a:endParaRPr>
              </a:p>
            </p:txBody>
          </p:sp>
          <p:sp>
            <p:nvSpPr>
              <p:cNvPr id="36070" name="Rectangle 237"/>
              <p:cNvSpPr>
                <a:spLocks noChangeArrowheads="1"/>
              </p:cNvSpPr>
              <p:nvPr/>
            </p:nvSpPr>
            <p:spPr bwMode="auto">
              <a:xfrm flipH="1">
                <a:off x="2830513" y="6154738"/>
                <a:ext cx="119063" cy="130175"/>
              </a:xfrm>
              <a:prstGeom prst="rect">
                <a:avLst/>
              </a:prstGeom>
              <a:solidFill>
                <a:srgbClr val="FFFF9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Gill Sans MT" pitchFamily="34" charset="0"/>
                </a:endParaRPr>
              </a:p>
            </p:txBody>
          </p:sp>
          <p:sp>
            <p:nvSpPr>
              <p:cNvPr id="36071" name="Rectangle 238"/>
              <p:cNvSpPr>
                <a:spLocks noChangeArrowheads="1"/>
              </p:cNvSpPr>
              <p:nvPr/>
            </p:nvSpPr>
            <p:spPr bwMode="auto">
              <a:xfrm flipH="1">
                <a:off x="2709863" y="6154738"/>
                <a:ext cx="120650" cy="130175"/>
              </a:xfrm>
              <a:prstGeom prst="rect">
                <a:avLst/>
              </a:prstGeom>
              <a:solidFill>
                <a:srgbClr val="FFFF9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Gill Sans MT" pitchFamily="34" charset="0"/>
                </a:endParaRPr>
              </a:p>
            </p:txBody>
          </p:sp>
          <p:sp>
            <p:nvSpPr>
              <p:cNvPr id="36072" name="Rectangle 239"/>
              <p:cNvSpPr>
                <a:spLocks noChangeArrowheads="1"/>
              </p:cNvSpPr>
              <p:nvPr/>
            </p:nvSpPr>
            <p:spPr bwMode="auto">
              <a:xfrm flipH="1">
                <a:off x="2590800" y="6154738"/>
                <a:ext cx="119063" cy="130175"/>
              </a:xfrm>
              <a:prstGeom prst="rect">
                <a:avLst/>
              </a:prstGeom>
              <a:solidFill>
                <a:srgbClr val="FFFF9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Gill Sans MT" pitchFamily="34" charset="0"/>
                </a:endParaRPr>
              </a:p>
            </p:txBody>
          </p:sp>
          <p:sp>
            <p:nvSpPr>
              <p:cNvPr id="36073" name="Rectangle 240"/>
              <p:cNvSpPr>
                <a:spLocks noChangeArrowheads="1"/>
              </p:cNvSpPr>
              <p:nvPr/>
            </p:nvSpPr>
            <p:spPr bwMode="auto">
              <a:xfrm flipH="1">
                <a:off x="4502150" y="6284913"/>
                <a:ext cx="119063" cy="130175"/>
              </a:xfrm>
              <a:prstGeom prst="rect">
                <a:avLst/>
              </a:prstGeom>
              <a:solidFill>
                <a:srgbClr val="00CC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Gill Sans MT" pitchFamily="34" charset="0"/>
                </a:endParaRPr>
              </a:p>
            </p:txBody>
          </p:sp>
          <p:sp>
            <p:nvSpPr>
              <p:cNvPr id="36074" name="Rectangle 241"/>
              <p:cNvSpPr>
                <a:spLocks noChangeArrowheads="1"/>
              </p:cNvSpPr>
              <p:nvPr/>
            </p:nvSpPr>
            <p:spPr bwMode="auto">
              <a:xfrm flipH="1">
                <a:off x="4384675" y="6284913"/>
                <a:ext cx="117475" cy="130175"/>
              </a:xfrm>
              <a:prstGeom prst="rect">
                <a:avLst/>
              </a:prstGeom>
              <a:solidFill>
                <a:srgbClr val="00CC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Gill Sans MT" pitchFamily="34" charset="0"/>
                </a:endParaRPr>
              </a:p>
            </p:txBody>
          </p:sp>
          <p:sp>
            <p:nvSpPr>
              <p:cNvPr id="36075" name="Rectangle 242"/>
              <p:cNvSpPr>
                <a:spLocks noChangeArrowheads="1"/>
              </p:cNvSpPr>
              <p:nvPr/>
            </p:nvSpPr>
            <p:spPr bwMode="auto">
              <a:xfrm flipH="1">
                <a:off x="4265613" y="6284913"/>
                <a:ext cx="119063" cy="130175"/>
              </a:xfrm>
              <a:prstGeom prst="rect">
                <a:avLst/>
              </a:prstGeom>
              <a:solidFill>
                <a:srgbClr val="00CC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Gill Sans MT" pitchFamily="34" charset="0"/>
                </a:endParaRPr>
              </a:p>
            </p:txBody>
          </p:sp>
          <p:sp>
            <p:nvSpPr>
              <p:cNvPr id="36076" name="Rectangle 243"/>
              <p:cNvSpPr>
                <a:spLocks noChangeArrowheads="1"/>
              </p:cNvSpPr>
              <p:nvPr/>
            </p:nvSpPr>
            <p:spPr bwMode="auto">
              <a:xfrm flipH="1">
                <a:off x="4144963" y="6284913"/>
                <a:ext cx="120650" cy="130175"/>
              </a:xfrm>
              <a:prstGeom prst="rect">
                <a:avLst/>
              </a:prstGeom>
              <a:solidFill>
                <a:srgbClr val="00CC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Gill Sans MT" pitchFamily="34" charset="0"/>
                </a:endParaRPr>
              </a:p>
            </p:txBody>
          </p:sp>
          <p:sp>
            <p:nvSpPr>
              <p:cNvPr id="36077" name="Rectangle 244"/>
              <p:cNvSpPr>
                <a:spLocks noChangeArrowheads="1"/>
              </p:cNvSpPr>
              <p:nvPr/>
            </p:nvSpPr>
            <p:spPr bwMode="auto">
              <a:xfrm flipH="1">
                <a:off x="4025900" y="6284913"/>
                <a:ext cx="119063" cy="130175"/>
              </a:xfrm>
              <a:prstGeom prst="rect">
                <a:avLst/>
              </a:prstGeom>
              <a:solidFill>
                <a:srgbClr val="00CC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Gill Sans MT" pitchFamily="34" charset="0"/>
                </a:endParaRPr>
              </a:p>
            </p:txBody>
          </p:sp>
          <p:sp>
            <p:nvSpPr>
              <p:cNvPr id="36078" name="Rectangle 245"/>
              <p:cNvSpPr>
                <a:spLocks noChangeArrowheads="1"/>
              </p:cNvSpPr>
              <p:nvPr/>
            </p:nvSpPr>
            <p:spPr bwMode="auto">
              <a:xfrm flipH="1">
                <a:off x="3905250" y="6284913"/>
                <a:ext cx="120650" cy="130175"/>
              </a:xfrm>
              <a:prstGeom prst="rect">
                <a:avLst/>
              </a:prstGeom>
              <a:solidFill>
                <a:srgbClr val="00CC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Gill Sans MT" pitchFamily="34" charset="0"/>
                </a:endParaRPr>
              </a:p>
            </p:txBody>
          </p:sp>
          <p:sp>
            <p:nvSpPr>
              <p:cNvPr id="36079" name="Rectangle 246"/>
              <p:cNvSpPr>
                <a:spLocks noChangeArrowheads="1"/>
              </p:cNvSpPr>
              <p:nvPr/>
            </p:nvSpPr>
            <p:spPr bwMode="auto">
              <a:xfrm flipH="1">
                <a:off x="3786188" y="6284913"/>
                <a:ext cx="119063" cy="130175"/>
              </a:xfrm>
              <a:prstGeom prst="rect">
                <a:avLst/>
              </a:prstGeom>
              <a:solidFill>
                <a:srgbClr val="00CC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Gill Sans MT" pitchFamily="34" charset="0"/>
                </a:endParaRPr>
              </a:p>
            </p:txBody>
          </p:sp>
          <p:sp>
            <p:nvSpPr>
              <p:cNvPr id="36080" name="Rectangle 247"/>
              <p:cNvSpPr>
                <a:spLocks noChangeArrowheads="1"/>
              </p:cNvSpPr>
              <p:nvPr/>
            </p:nvSpPr>
            <p:spPr bwMode="auto">
              <a:xfrm flipH="1">
                <a:off x="3665538" y="6284913"/>
                <a:ext cx="120650" cy="130175"/>
              </a:xfrm>
              <a:prstGeom prst="rect">
                <a:avLst/>
              </a:prstGeom>
              <a:solidFill>
                <a:srgbClr val="00CC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Gill Sans MT" pitchFamily="34" charset="0"/>
                </a:endParaRPr>
              </a:p>
            </p:txBody>
          </p:sp>
          <p:sp>
            <p:nvSpPr>
              <p:cNvPr id="36081" name="Rectangle 248"/>
              <p:cNvSpPr>
                <a:spLocks noChangeArrowheads="1"/>
              </p:cNvSpPr>
              <p:nvPr/>
            </p:nvSpPr>
            <p:spPr bwMode="auto">
              <a:xfrm flipH="1">
                <a:off x="3546475" y="6284913"/>
                <a:ext cx="119063" cy="130175"/>
              </a:xfrm>
              <a:prstGeom prst="rect">
                <a:avLst/>
              </a:prstGeom>
              <a:solidFill>
                <a:srgbClr val="00CC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Gill Sans MT" pitchFamily="34" charset="0"/>
                </a:endParaRPr>
              </a:p>
            </p:txBody>
          </p:sp>
          <p:sp>
            <p:nvSpPr>
              <p:cNvPr id="36082" name="Rectangle 249"/>
              <p:cNvSpPr>
                <a:spLocks noChangeArrowheads="1"/>
              </p:cNvSpPr>
              <p:nvPr/>
            </p:nvSpPr>
            <p:spPr bwMode="auto">
              <a:xfrm flipH="1">
                <a:off x="3425825" y="6284913"/>
                <a:ext cx="120650" cy="130175"/>
              </a:xfrm>
              <a:prstGeom prst="rect">
                <a:avLst/>
              </a:prstGeom>
              <a:solidFill>
                <a:srgbClr val="FFFF9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Gill Sans MT" pitchFamily="34" charset="0"/>
                </a:endParaRPr>
              </a:p>
            </p:txBody>
          </p:sp>
          <p:sp>
            <p:nvSpPr>
              <p:cNvPr id="36083" name="Rectangle 250"/>
              <p:cNvSpPr>
                <a:spLocks noChangeArrowheads="1"/>
              </p:cNvSpPr>
              <p:nvPr/>
            </p:nvSpPr>
            <p:spPr bwMode="auto">
              <a:xfrm flipH="1">
                <a:off x="3306763" y="6284913"/>
                <a:ext cx="119063" cy="130175"/>
              </a:xfrm>
              <a:prstGeom prst="rect">
                <a:avLst/>
              </a:prstGeom>
              <a:solidFill>
                <a:srgbClr val="FFFF9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Gill Sans MT" pitchFamily="34" charset="0"/>
                </a:endParaRPr>
              </a:p>
            </p:txBody>
          </p:sp>
          <p:sp>
            <p:nvSpPr>
              <p:cNvPr id="36084" name="Rectangle 251"/>
              <p:cNvSpPr>
                <a:spLocks noChangeArrowheads="1"/>
              </p:cNvSpPr>
              <p:nvPr/>
            </p:nvSpPr>
            <p:spPr bwMode="auto">
              <a:xfrm flipH="1">
                <a:off x="3189288" y="6284913"/>
                <a:ext cx="117475" cy="130175"/>
              </a:xfrm>
              <a:prstGeom prst="rect">
                <a:avLst/>
              </a:prstGeom>
              <a:solidFill>
                <a:srgbClr val="FFFF9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Gill Sans MT" pitchFamily="34" charset="0"/>
                </a:endParaRPr>
              </a:p>
            </p:txBody>
          </p:sp>
          <p:sp>
            <p:nvSpPr>
              <p:cNvPr id="36085" name="Rectangle 252"/>
              <p:cNvSpPr>
                <a:spLocks noChangeArrowheads="1"/>
              </p:cNvSpPr>
              <p:nvPr/>
            </p:nvSpPr>
            <p:spPr bwMode="auto">
              <a:xfrm flipH="1">
                <a:off x="3070225" y="6284913"/>
                <a:ext cx="119063" cy="130175"/>
              </a:xfrm>
              <a:prstGeom prst="rect">
                <a:avLst/>
              </a:prstGeom>
              <a:solidFill>
                <a:srgbClr val="FFFF9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Gill Sans MT" pitchFamily="34" charset="0"/>
                </a:endParaRPr>
              </a:p>
            </p:txBody>
          </p:sp>
          <p:sp>
            <p:nvSpPr>
              <p:cNvPr id="36086" name="Rectangle 253"/>
              <p:cNvSpPr>
                <a:spLocks noChangeArrowheads="1"/>
              </p:cNvSpPr>
              <p:nvPr/>
            </p:nvSpPr>
            <p:spPr bwMode="auto">
              <a:xfrm flipH="1">
                <a:off x="2949575" y="6284913"/>
                <a:ext cx="120650" cy="130175"/>
              </a:xfrm>
              <a:prstGeom prst="rect">
                <a:avLst/>
              </a:prstGeom>
              <a:solidFill>
                <a:srgbClr val="FFFF9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Gill Sans MT" pitchFamily="34" charset="0"/>
                </a:endParaRPr>
              </a:p>
            </p:txBody>
          </p:sp>
          <p:sp>
            <p:nvSpPr>
              <p:cNvPr id="36087" name="Rectangle 254"/>
              <p:cNvSpPr>
                <a:spLocks noChangeArrowheads="1"/>
              </p:cNvSpPr>
              <p:nvPr/>
            </p:nvSpPr>
            <p:spPr bwMode="auto">
              <a:xfrm flipH="1">
                <a:off x="2830513" y="6284913"/>
                <a:ext cx="119063" cy="130175"/>
              </a:xfrm>
              <a:prstGeom prst="rect">
                <a:avLst/>
              </a:prstGeom>
              <a:solidFill>
                <a:srgbClr val="FFFF9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Gill Sans MT" pitchFamily="34" charset="0"/>
                </a:endParaRPr>
              </a:p>
            </p:txBody>
          </p:sp>
          <p:sp>
            <p:nvSpPr>
              <p:cNvPr id="36088" name="Rectangle 255"/>
              <p:cNvSpPr>
                <a:spLocks noChangeArrowheads="1"/>
              </p:cNvSpPr>
              <p:nvPr/>
            </p:nvSpPr>
            <p:spPr bwMode="auto">
              <a:xfrm flipH="1">
                <a:off x="2709863" y="6284913"/>
                <a:ext cx="120650" cy="130175"/>
              </a:xfrm>
              <a:prstGeom prst="rect">
                <a:avLst/>
              </a:prstGeom>
              <a:solidFill>
                <a:srgbClr val="FFFF9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Gill Sans MT" pitchFamily="34" charset="0"/>
                </a:endParaRPr>
              </a:p>
            </p:txBody>
          </p:sp>
          <p:sp>
            <p:nvSpPr>
              <p:cNvPr id="36089" name="Rectangle 256"/>
              <p:cNvSpPr>
                <a:spLocks noChangeArrowheads="1"/>
              </p:cNvSpPr>
              <p:nvPr/>
            </p:nvSpPr>
            <p:spPr bwMode="auto">
              <a:xfrm flipH="1">
                <a:off x="2590800" y="6284913"/>
                <a:ext cx="119063" cy="130175"/>
              </a:xfrm>
              <a:prstGeom prst="rect">
                <a:avLst/>
              </a:prstGeom>
              <a:solidFill>
                <a:srgbClr val="FFFF9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Gill Sans MT" pitchFamily="34" charset="0"/>
                </a:endParaRPr>
              </a:p>
            </p:txBody>
          </p:sp>
          <p:sp>
            <p:nvSpPr>
              <p:cNvPr id="36090" name="Rectangle 257"/>
              <p:cNvSpPr>
                <a:spLocks noChangeArrowheads="1"/>
              </p:cNvSpPr>
              <p:nvPr/>
            </p:nvSpPr>
            <p:spPr bwMode="auto">
              <a:xfrm flipH="1">
                <a:off x="4502150" y="6415088"/>
                <a:ext cx="119063" cy="134938"/>
              </a:xfrm>
              <a:prstGeom prst="rect">
                <a:avLst/>
              </a:prstGeom>
              <a:solidFill>
                <a:srgbClr val="00CC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Gill Sans MT" pitchFamily="34" charset="0"/>
                </a:endParaRPr>
              </a:p>
            </p:txBody>
          </p:sp>
          <p:sp>
            <p:nvSpPr>
              <p:cNvPr id="36091" name="Rectangle 258"/>
              <p:cNvSpPr>
                <a:spLocks noChangeArrowheads="1"/>
              </p:cNvSpPr>
              <p:nvPr/>
            </p:nvSpPr>
            <p:spPr bwMode="auto">
              <a:xfrm flipH="1">
                <a:off x="4384675" y="6415088"/>
                <a:ext cx="117475" cy="134938"/>
              </a:xfrm>
              <a:prstGeom prst="rect">
                <a:avLst/>
              </a:prstGeom>
              <a:solidFill>
                <a:srgbClr val="00CC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Gill Sans MT" pitchFamily="34" charset="0"/>
                </a:endParaRPr>
              </a:p>
            </p:txBody>
          </p:sp>
          <p:sp>
            <p:nvSpPr>
              <p:cNvPr id="36092" name="Rectangle 259"/>
              <p:cNvSpPr>
                <a:spLocks noChangeArrowheads="1"/>
              </p:cNvSpPr>
              <p:nvPr/>
            </p:nvSpPr>
            <p:spPr bwMode="auto">
              <a:xfrm flipH="1">
                <a:off x="4265613" y="6415088"/>
                <a:ext cx="119063" cy="134938"/>
              </a:xfrm>
              <a:prstGeom prst="rect">
                <a:avLst/>
              </a:prstGeom>
              <a:solidFill>
                <a:srgbClr val="00CC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Gill Sans MT" pitchFamily="34" charset="0"/>
                </a:endParaRPr>
              </a:p>
            </p:txBody>
          </p:sp>
          <p:sp>
            <p:nvSpPr>
              <p:cNvPr id="36093" name="Rectangle 260"/>
              <p:cNvSpPr>
                <a:spLocks noChangeArrowheads="1"/>
              </p:cNvSpPr>
              <p:nvPr/>
            </p:nvSpPr>
            <p:spPr bwMode="auto">
              <a:xfrm flipH="1">
                <a:off x="4144963" y="6415088"/>
                <a:ext cx="120650" cy="134938"/>
              </a:xfrm>
              <a:prstGeom prst="rect">
                <a:avLst/>
              </a:prstGeom>
              <a:solidFill>
                <a:srgbClr val="00CC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Gill Sans MT" pitchFamily="34" charset="0"/>
                </a:endParaRPr>
              </a:p>
            </p:txBody>
          </p:sp>
          <p:sp>
            <p:nvSpPr>
              <p:cNvPr id="36094" name="Rectangle 261"/>
              <p:cNvSpPr>
                <a:spLocks noChangeArrowheads="1"/>
              </p:cNvSpPr>
              <p:nvPr/>
            </p:nvSpPr>
            <p:spPr bwMode="auto">
              <a:xfrm flipH="1">
                <a:off x="4025900" y="6415088"/>
                <a:ext cx="119063" cy="134938"/>
              </a:xfrm>
              <a:prstGeom prst="rect">
                <a:avLst/>
              </a:prstGeom>
              <a:solidFill>
                <a:srgbClr val="00CC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Gill Sans MT" pitchFamily="34" charset="0"/>
                </a:endParaRPr>
              </a:p>
            </p:txBody>
          </p:sp>
          <p:sp>
            <p:nvSpPr>
              <p:cNvPr id="36095" name="Rectangle 262"/>
              <p:cNvSpPr>
                <a:spLocks noChangeArrowheads="1"/>
              </p:cNvSpPr>
              <p:nvPr/>
            </p:nvSpPr>
            <p:spPr bwMode="auto">
              <a:xfrm flipH="1">
                <a:off x="3905250" y="6415088"/>
                <a:ext cx="120650" cy="134938"/>
              </a:xfrm>
              <a:prstGeom prst="rect">
                <a:avLst/>
              </a:prstGeom>
              <a:solidFill>
                <a:srgbClr val="00CC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Gill Sans MT" pitchFamily="34" charset="0"/>
                </a:endParaRPr>
              </a:p>
            </p:txBody>
          </p:sp>
          <p:sp>
            <p:nvSpPr>
              <p:cNvPr id="36096" name="Rectangle 263"/>
              <p:cNvSpPr>
                <a:spLocks noChangeArrowheads="1"/>
              </p:cNvSpPr>
              <p:nvPr/>
            </p:nvSpPr>
            <p:spPr bwMode="auto">
              <a:xfrm flipH="1">
                <a:off x="3786188" y="6415088"/>
                <a:ext cx="119063" cy="134938"/>
              </a:xfrm>
              <a:prstGeom prst="rect">
                <a:avLst/>
              </a:prstGeom>
              <a:solidFill>
                <a:srgbClr val="00CC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Gill Sans MT" pitchFamily="34" charset="0"/>
                </a:endParaRPr>
              </a:p>
            </p:txBody>
          </p:sp>
          <p:sp>
            <p:nvSpPr>
              <p:cNvPr id="36097" name="Rectangle 264"/>
              <p:cNvSpPr>
                <a:spLocks noChangeArrowheads="1"/>
              </p:cNvSpPr>
              <p:nvPr/>
            </p:nvSpPr>
            <p:spPr bwMode="auto">
              <a:xfrm flipH="1">
                <a:off x="3665538" y="6415088"/>
                <a:ext cx="120650" cy="134938"/>
              </a:xfrm>
              <a:prstGeom prst="rect">
                <a:avLst/>
              </a:prstGeom>
              <a:solidFill>
                <a:srgbClr val="00CC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Gill Sans MT" pitchFamily="34" charset="0"/>
                </a:endParaRPr>
              </a:p>
            </p:txBody>
          </p:sp>
          <p:sp>
            <p:nvSpPr>
              <p:cNvPr id="36098" name="Rectangle 265"/>
              <p:cNvSpPr>
                <a:spLocks noChangeArrowheads="1"/>
              </p:cNvSpPr>
              <p:nvPr/>
            </p:nvSpPr>
            <p:spPr bwMode="auto">
              <a:xfrm flipH="1">
                <a:off x="3546475" y="6415088"/>
                <a:ext cx="119063" cy="134938"/>
              </a:xfrm>
              <a:prstGeom prst="rect">
                <a:avLst/>
              </a:prstGeom>
              <a:solidFill>
                <a:srgbClr val="FFFF9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Gill Sans MT" pitchFamily="34" charset="0"/>
                </a:endParaRPr>
              </a:p>
            </p:txBody>
          </p:sp>
          <p:sp>
            <p:nvSpPr>
              <p:cNvPr id="36099" name="Rectangle 266"/>
              <p:cNvSpPr>
                <a:spLocks noChangeArrowheads="1"/>
              </p:cNvSpPr>
              <p:nvPr/>
            </p:nvSpPr>
            <p:spPr bwMode="auto">
              <a:xfrm flipH="1">
                <a:off x="3425825" y="6415088"/>
                <a:ext cx="120650" cy="134938"/>
              </a:xfrm>
              <a:prstGeom prst="rect">
                <a:avLst/>
              </a:prstGeom>
              <a:solidFill>
                <a:srgbClr val="00CC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Gill Sans MT" pitchFamily="34" charset="0"/>
                </a:endParaRPr>
              </a:p>
            </p:txBody>
          </p:sp>
          <p:sp>
            <p:nvSpPr>
              <p:cNvPr id="36100" name="Rectangle 267"/>
              <p:cNvSpPr>
                <a:spLocks noChangeArrowheads="1"/>
              </p:cNvSpPr>
              <p:nvPr/>
            </p:nvSpPr>
            <p:spPr bwMode="auto">
              <a:xfrm flipH="1">
                <a:off x="3306763" y="6415088"/>
                <a:ext cx="119063" cy="134938"/>
              </a:xfrm>
              <a:prstGeom prst="rect">
                <a:avLst/>
              </a:prstGeom>
              <a:solidFill>
                <a:srgbClr val="FFFF9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Gill Sans MT" pitchFamily="34" charset="0"/>
                </a:endParaRPr>
              </a:p>
            </p:txBody>
          </p:sp>
          <p:sp>
            <p:nvSpPr>
              <p:cNvPr id="36101" name="Rectangle 268"/>
              <p:cNvSpPr>
                <a:spLocks noChangeArrowheads="1"/>
              </p:cNvSpPr>
              <p:nvPr/>
            </p:nvSpPr>
            <p:spPr bwMode="auto">
              <a:xfrm flipH="1">
                <a:off x="3189288" y="6415088"/>
                <a:ext cx="117475" cy="134938"/>
              </a:xfrm>
              <a:prstGeom prst="rect">
                <a:avLst/>
              </a:prstGeom>
              <a:solidFill>
                <a:srgbClr val="FFFF9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Gill Sans MT" pitchFamily="34" charset="0"/>
                </a:endParaRPr>
              </a:p>
            </p:txBody>
          </p:sp>
          <p:sp>
            <p:nvSpPr>
              <p:cNvPr id="36102" name="Rectangle 269"/>
              <p:cNvSpPr>
                <a:spLocks noChangeArrowheads="1"/>
              </p:cNvSpPr>
              <p:nvPr/>
            </p:nvSpPr>
            <p:spPr bwMode="auto">
              <a:xfrm flipH="1">
                <a:off x="3070225" y="6415088"/>
                <a:ext cx="119063" cy="134938"/>
              </a:xfrm>
              <a:prstGeom prst="rect">
                <a:avLst/>
              </a:prstGeom>
              <a:solidFill>
                <a:srgbClr val="FFFF9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Gill Sans MT" pitchFamily="34" charset="0"/>
                </a:endParaRPr>
              </a:p>
            </p:txBody>
          </p:sp>
          <p:sp>
            <p:nvSpPr>
              <p:cNvPr id="36103" name="Rectangle 270"/>
              <p:cNvSpPr>
                <a:spLocks noChangeArrowheads="1"/>
              </p:cNvSpPr>
              <p:nvPr/>
            </p:nvSpPr>
            <p:spPr bwMode="auto">
              <a:xfrm flipH="1">
                <a:off x="2949575" y="6415088"/>
                <a:ext cx="120650" cy="134938"/>
              </a:xfrm>
              <a:prstGeom prst="rect">
                <a:avLst/>
              </a:prstGeom>
              <a:solidFill>
                <a:srgbClr val="FFFF9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Gill Sans MT" pitchFamily="34" charset="0"/>
                </a:endParaRPr>
              </a:p>
            </p:txBody>
          </p:sp>
          <p:sp>
            <p:nvSpPr>
              <p:cNvPr id="36104" name="Rectangle 271"/>
              <p:cNvSpPr>
                <a:spLocks noChangeArrowheads="1"/>
              </p:cNvSpPr>
              <p:nvPr/>
            </p:nvSpPr>
            <p:spPr bwMode="auto">
              <a:xfrm flipH="1">
                <a:off x="2830513" y="6415088"/>
                <a:ext cx="119063" cy="134938"/>
              </a:xfrm>
              <a:prstGeom prst="rect">
                <a:avLst/>
              </a:prstGeom>
              <a:solidFill>
                <a:srgbClr val="FFFF9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Gill Sans MT" pitchFamily="34" charset="0"/>
                </a:endParaRPr>
              </a:p>
            </p:txBody>
          </p:sp>
          <p:sp>
            <p:nvSpPr>
              <p:cNvPr id="36105" name="Rectangle 272"/>
              <p:cNvSpPr>
                <a:spLocks noChangeArrowheads="1"/>
              </p:cNvSpPr>
              <p:nvPr/>
            </p:nvSpPr>
            <p:spPr bwMode="auto">
              <a:xfrm flipH="1">
                <a:off x="2709863" y="6415088"/>
                <a:ext cx="120650" cy="134938"/>
              </a:xfrm>
              <a:prstGeom prst="rect">
                <a:avLst/>
              </a:prstGeom>
              <a:solidFill>
                <a:srgbClr val="FFFF9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Gill Sans MT" pitchFamily="34" charset="0"/>
                </a:endParaRPr>
              </a:p>
            </p:txBody>
          </p:sp>
          <p:sp>
            <p:nvSpPr>
              <p:cNvPr id="36106" name="Rectangle 273"/>
              <p:cNvSpPr>
                <a:spLocks noChangeArrowheads="1"/>
              </p:cNvSpPr>
              <p:nvPr/>
            </p:nvSpPr>
            <p:spPr bwMode="auto">
              <a:xfrm flipH="1">
                <a:off x="2590800" y="6415088"/>
                <a:ext cx="119063" cy="134938"/>
              </a:xfrm>
              <a:prstGeom prst="rect">
                <a:avLst/>
              </a:prstGeom>
              <a:solidFill>
                <a:srgbClr val="FFFF9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Gill Sans MT" pitchFamily="34" charset="0"/>
                </a:endParaRPr>
              </a:p>
            </p:txBody>
          </p:sp>
          <p:sp>
            <p:nvSpPr>
              <p:cNvPr id="36107" name="Rectangle 274"/>
              <p:cNvSpPr>
                <a:spLocks noChangeArrowheads="1"/>
              </p:cNvSpPr>
              <p:nvPr/>
            </p:nvSpPr>
            <p:spPr bwMode="auto">
              <a:xfrm flipH="1">
                <a:off x="4502150" y="6550025"/>
                <a:ext cx="119063" cy="130175"/>
              </a:xfrm>
              <a:prstGeom prst="rect">
                <a:avLst/>
              </a:prstGeom>
              <a:solidFill>
                <a:srgbClr val="00CC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Gill Sans MT" pitchFamily="34" charset="0"/>
                </a:endParaRPr>
              </a:p>
            </p:txBody>
          </p:sp>
          <p:sp>
            <p:nvSpPr>
              <p:cNvPr id="36108" name="Rectangle 275"/>
              <p:cNvSpPr>
                <a:spLocks noChangeArrowheads="1"/>
              </p:cNvSpPr>
              <p:nvPr/>
            </p:nvSpPr>
            <p:spPr bwMode="auto">
              <a:xfrm flipH="1">
                <a:off x="4384675" y="6550025"/>
                <a:ext cx="117475" cy="130175"/>
              </a:xfrm>
              <a:prstGeom prst="rect">
                <a:avLst/>
              </a:prstGeom>
              <a:solidFill>
                <a:srgbClr val="00CC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Gill Sans MT" pitchFamily="34" charset="0"/>
                </a:endParaRPr>
              </a:p>
            </p:txBody>
          </p:sp>
          <p:sp>
            <p:nvSpPr>
              <p:cNvPr id="36109" name="Rectangle 276"/>
              <p:cNvSpPr>
                <a:spLocks noChangeArrowheads="1"/>
              </p:cNvSpPr>
              <p:nvPr/>
            </p:nvSpPr>
            <p:spPr bwMode="auto">
              <a:xfrm flipH="1">
                <a:off x="4265613" y="6550025"/>
                <a:ext cx="119063" cy="130175"/>
              </a:xfrm>
              <a:prstGeom prst="rect">
                <a:avLst/>
              </a:prstGeom>
              <a:solidFill>
                <a:srgbClr val="00CC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Gill Sans MT" pitchFamily="34" charset="0"/>
                </a:endParaRPr>
              </a:p>
            </p:txBody>
          </p:sp>
          <p:sp>
            <p:nvSpPr>
              <p:cNvPr id="36110" name="Rectangle 277"/>
              <p:cNvSpPr>
                <a:spLocks noChangeArrowheads="1"/>
              </p:cNvSpPr>
              <p:nvPr/>
            </p:nvSpPr>
            <p:spPr bwMode="auto">
              <a:xfrm flipH="1">
                <a:off x="4144963" y="6550025"/>
                <a:ext cx="120650" cy="130175"/>
              </a:xfrm>
              <a:prstGeom prst="rect">
                <a:avLst/>
              </a:prstGeom>
              <a:solidFill>
                <a:srgbClr val="00CC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Gill Sans MT" pitchFamily="34" charset="0"/>
                </a:endParaRPr>
              </a:p>
            </p:txBody>
          </p:sp>
          <p:sp>
            <p:nvSpPr>
              <p:cNvPr id="36111" name="Rectangle 278"/>
              <p:cNvSpPr>
                <a:spLocks noChangeArrowheads="1"/>
              </p:cNvSpPr>
              <p:nvPr/>
            </p:nvSpPr>
            <p:spPr bwMode="auto">
              <a:xfrm flipH="1">
                <a:off x="4025900" y="6550025"/>
                <a:ext cx="119063" cy="130175"/>
              </a:xfrm>
              <a:prstGeom prst="rect">
                <a:avLst/>
              </a:prstGeom>
              <a:solidFill>
                <a:srgbClr val="00CC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Gill Sans MT" pitchFamily="34" charset="0"/>
                </a:endParaRPr>
              </a:p>
            </p:txBody>
          </p:sp>
          <p:sp>
            <p:nvSpPr>
              <p:cNvPr id="36112" name="Rectangle 279"/>
              <p:cNvSpPr>
                <a:spLocks noChangeArrowheads="1"/>
              </p:cNvSpPr>
              <p:nvPr/>
            </p:nvSpPr>
            <p:spPr bwMode="auto">
              <a:xfrm flipH="1">
                <a:off x="3905250" y="6550025"/>
                <a:ext cx="120650" cy="130175"/>
              </a:xfrm>
              <a:prstGeom prst="rect">
                <a:avLst/>
              </a:prstGeom>
              <a:solidFill>
                <a:srgbClr val="00CC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Gill Sans MT" pitchFamily="34" charset="0"/>
                </a:endParaRPr>
              </a:p>
            </p:txBody>
          </p:sp>
          <p:sp>
            <p:nvSpPr>
              <p:cNvPr id="36113" name="Rectangle 280"/>
              <p:cNvSpPr>
                <a:spLocks noChangeArrowheads="1"/>
              </p:cNvSpPr>
              <p:nvPr/>
            </p:nvSpPr>
            <p:spPr bwMode="auto">
              <a:xfrm flipH="1">
                <a:off x="3786188" y="6550025"/>
                <a:ext cx="119063" cy="130175"/>
              </a:xfrm>
              <a:prstGeom prst="rect">
                <a:avLst/>
              </a:prstGeom>
              <a:solidFill>
                <a:srgbClr val="00CC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Gill Sans MT" pitchFamily="34" charset="0"/>
                </a:endParaRPr>
              </a:p>
            </p:txBody>
          </p:sp>
          <p:sp>
            <p:nvSpPr>
              <p:cNvPr id="36114" name="Rectangle 281"/>
              <p:cNvSpPr>
                <a:spLocks noChangeArrowheads="1"/>
              </p:cNvSpPr>
              <p:nvPr/>
            </p:nvSpPr>
            <p:spPr bwMode="auto">
              <a:xfrm flipH="1">
                <a:off x="3665538" y="6550025"/>
                <a:ext cx="120650" cy="130175"/>
              </a:xfrm>
              <a:prstGeom prst="rect">
                <a:avLst/>
              </a:prstGeom>
              <a:solidFill>
                <a:srgbClr val="00CC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Gill Sans MT" pitchFamily="34" charset="0"/>
                </a:endParaRPr>
              </a:p>
            </p:txBody>
          </p:sp>
          <p:sp>
            <p:nvSpPr>
              <p:cNvPr id="36115" name="Rectangle 282"/>
              <p:cNvSpPr>
                <a:spLocks noChangeArrowheads="1"/>
              </p:cNvSpPr>
              <p:nvPr/>
            </p:nvSpPr>
            <p:spPr bwMode="auto">
              <a:xfrm flipH="1">
                <a:off x="3546475" y="6550025"/>
                <a:ext cx="119063" cy="130175"/>
              </a:xfrm>
              <a:prstGeom prst="rect">
                <a:avLst/>
              </a:prstGeom>
              <a:solidFill>
                <a:srgbClr val="FFFF9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Gill Sans MT" pitchFamily="34" charset="0"/>
                </a:endParaRPr>
              </a:p>
            </p:txBody>
          </p:sp>
          <p:sp>
            <p:nvSpPr>
              <p:cNvPr id="36116" name="Rectangle 283"/>
              <p:cNvSpPr>
                <a:spLocks noChangeArrowheads="1"/>
              </p:cNvSpPr>
              <p:nvPr/>
            </p:nvSpPr>
            <p:spPr bwMode="auto">
              <a:xfrm flipH="1">
                <a:off x="3425825" y="6550025"/>
                <a:ext cx="120650" cy="130175"/>
              </a:xfrm>
              <a:prstGeom prst="rect">
                <a:avLst/>
              </a:prstGeom>
              <a:solidFill>
                <a:srgbClr val="FFFF9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Gill Sans MT" pitchFamily="34" charset="0"/>
                </a:endParaRPr>
              </a:p>
            </p:txBody>
          </p:sp>
          <p:sp>
            <p:nvSpPr>
              <p:cNvPr id="36117" name="Rectangle 284"/>
              <p:cNvSpPr>
                <a:spLocks noChangeArrowheads="1"/>
              </p:cNvSpPr>
              <p:nvPr/>
            </p:nvSpPr>
            <p:spPr bwMode="auto">
              <a:xfrm flipH="1">
                <a:off x="3306763" y="6550025"/>
                <a:ext cx="119063" cy="130175"/>
              </a:xfrm>
              <a:prstGeom prst="rect">
                <a:avLst/>
              </a:prstGeom>
              <a:solidFill>
                <a:srgbClr val="FFFF9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Gill Sans MT" pitchFamily="34" charset="0"/>
                </a:endParaRPr>
              </a:p>
            </p:txBody>
          </p:sp>
          <p:sp>
            <p:nvSpPr>
              <p:cNvPr id="36118" name="Rectangle 285"/>
              <p:cNvSpPr>
                <a:spLocks noChangeArrowheads="1"/>
              </p:cNvSpPr>
              <p:nvPr/>
            </p:nvSpPr>
            <p:spPr bwMode="auto">
              <a:xfrm flipH="1">
                <a:off x="3189288" y="6550025"/>
                <a:ext cx="117475" cy="130175"/>
              </a:xfrm>
              <a:prstGeom prst="rect">
                <a:avLst/>
              </a:prstGeom>
              <a:solidFill>
                <a:srgbClr val="FFFF9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Gill Sans MT" pitchFamily="34" charset="0"/>
                </a:endParaRPr>
              </a:p>
            </p:txBody>
          </p:sp>
          <p:sp>
            <p:nvSpPr>
              <p:cNvPr id="36119" name="Rectangle 286"/>
              <p:cNvSpPr>
                <a:spLocks noChangeArrowheads="1"/>
              </p:cNvSpPr>
              <p:nvPr/>
            </p:nvSpPr>
            <p:spPr bwMode="auto">
              <a:xfrm flipH="1">
                <a:off x="3070225" y="6550025"/>
                <a:ext cx="119063" cy="130175"/>
              </a:xfrm>
              <a:prstGeom prst="rect">
                <a:avLst/>
              </a:prstGeom>
              <a:solidFill>
                <a:srgbClr val="FFFF9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Gill Sans MT" pitchFamily="34" charset="0"/>
                </a:endParaRPr>
              </a:p>
            </p:txBody>
          </p:sp>
          <p:sp>
            <p:nvSpPr>
              <p:cNvPr id="36120" name="Rectangle 287"/>
              <p:cNvSpPr>
                <a:spLocks noChangeArrowheads="1"/>
              </p:cNvSpPr>
              <p:nvPr/>
            </p:nvSpPr>
            <p:spPr bwMode="auto">
              <a:xfrm flipH="1">
                <a:off x="2949575" y="6550025"/>
                <a:ext cx="120650" cy="130175"/>
              </a:xfrm>
              <a:prstGeom prst="rect">
                <a:avLst/>
              </a:prstGeom>
              <a:solidFill>
                <a:srgbClr val="FFFF9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Gill Sans MT" pitchFamily="34" charset="0"/>
                </a:endParaRPr>
              </a:p>
            </p:txBody>
          </p:sp>
          <p:sp>
            <p:nvSpPr>
              <p:cNvPr id="36121" name="Rectangle 288"/>
              <p:cNvSpPr>
                <a:spLocks noChangeArrowheads="1"/>
              </p:cNvSpPr>
              <p:nvPr/>
            </p:nvSpPr>
            <p:spPr bwMode="auto">
              <a:xfrm flipH="1">
                <a:off x="2830513" y="6550025"/>
                <a:ext cx="119063" cy="130175"/>
              </a:xfrm>
              <a:prstGeom prst="rect">
                <a:avLst/>
              </a:prstGeom>
              <a:solidFill>
                <a:srgbClr val="FFFF9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Gill Sans MT" pitchFamily="34" charset="0"/>
                </a:endParaRPr>
              </a:p>
            </p:txBody>
          </p:sp>
          <p:sp>
            <p:nvSpPr>
              <p:cNvPr id="36122" name="Rectangle 289"/>
              <p:cNvSpPr>
                <a:spLocks noChangeArrowheads="1"/>
              </p:cNvSpPr>
              <p:nvPr/>
            </p:nvSpPr>
            <p:spPr bwMode="auto">
              <a:xfrm flipH="1">
                <a:off x="2709863" y="6550025"/>
                <a:ext cx="120650" cy="130175"/>
              </a:xfrm>
              <a:prstGeom prst="rect">
                <a:avLst/>
              </a:prstGeom>
              <a:solidFill>
                <a:srgbClr val="FFFF9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Gill Sans MT" pitchFamily="34" charset="0"/>
                </a:endParaRPr>
              </a:p>
            </p:txBody>
          </p:sp>
          <p:sp>
            <p:nvSpPr>
              <p:cNvPr id="36123" name="Rectangle 290"/>
              <p:cNvSpPr>
                <a:spLocks noChangeArrowheads="1"/>
              </p:cNvSpPr>
              <p:nvPr/>
            </p:nvSpPr>
            <p:spPr bwMode="auto">
              <a:xfrm flipH="1">
                <a:off x="2590800" y="6550025"/>
                <a:ext cx="119063" cy="130175"/>
              </a:xfrm>
              <a:prstGeom prst="rect">
                <a:avLst/>
              </a:prstGeom>
              <a:solidFill>
                <a:srgbClr val="FFFF9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Gill Sans MT" pitchFamily="34" charset="0"/>
                </a:endParaRPr>
              </a:p>
            </p:txBody>
          </p:sp>
          <p:sp>
            <p:nvSpPr>
              <p:cNvPr id="36124" name="Rectangle 188"/>
              <p:cNvSpPr>
                <a:spLocks noChangeArrowheads="1"/>
              </p:cNvSpPr>
              <p:nvPr/>
            </p:nvSpPr>
            <p:spPr bwMode="auto">
              <a:xfrm flipH="1">
                <a:off x="2589585" y="5623390"/>
                <a:ext cx="119063" cy="134938"/>
              </a:xfrm>
              <a:prstGeom prst="rect">
                <a:avLst/>
              </a:prstGeom>
              <a:solidFill>
                <a:srgbClr val="FFFF9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Gill Sans MT" pitchFamily="34" charset="0"/>
                </a:endParaRPr>
              </a:p>
            </p:txBody>
          </p:sp>
        </p:grpSp>
        <p:sp>
          <p:nvSpPr>
            <p:cNvPr id="35850" name="AutoShape 15"/>
            <p:cNvSpPr>
              <a:spLocks noChangeArrowheads="1"/>
            </p:cNvSpPr>
            <p:nvPr/>
          </p:nvSpPr>
          <p:spPr bwMode="auto">
            <a:xfrm flipV="1">
              <a:off x="1143000" y="4572000"/>
              <a:ext cx="1658722" cy="1524000"/>
            </a:xfrm>
            <a:custGeom>
              <a:avLst/>
              <a:gdLst>
                <a:gd name="T0" fmla="*/ 2147483647 w 21600"/>
                <a:gd name="T1" fmla="*/ 0 h 21600"/>
                <a:gd name="T2" fmla="*/ 2147483647 w 21600"/>
                <a:gd name="T3" fmla="*/ 2147483647 h 21600"/>
                <a:gd name="T4" fmla="*/ 2147483647 w 21600"/>
                <a:gd name="T5" fmla="*/ 2147483647 h 21600"/>
                <a:gd name="T6" fmla="*/ 2147483647 w 21600"/>
                <a:gd name="T7" fmla="*/ 2147483647 h 21600"/>
                <a:gd name="T8" fmla="*/ 17694720 60000 65536"/>
                <a:gd name="T9" fmla="*/ 5898240 60000 65536"/>
                <a:gd name="T10" fmla="*/ 5898240 60000 65536"/>
                <a:gd name="T11" fmla="*/ 0 60000 65536"/>
                <a:gd name="T12" fmla="*/ 12427 w 21600"/>
                <a:gd name="T13" fmla="*/ 2912 h 21600"/>
                <a:gd name="T14" fmla="*/ 18227 w 21600"/>
                <a:gd name="T15" fmla="*/ 9246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21600" y="6079"/>
                  </a:moveTo>
                  <a:lnTo>
                    <a:pt x="15126" y="0"/>
                  </a:lnTo>
                  <a:lnTo>
                    <a:pt x="15126" y="2912"/>
                  </a:lnTo>
                  <a:lnTo>
                    <a:pt x="12427" y="2912"/>
                  </a:lnTo>
                  <a:cubicBezTo>
                    <a:pt x="5564" y="2912"/>
                    <a:pt x="0" y="7052"/>
                    <a:pt x="0" y="12158"/>
                  </a:cubicBezTo>
                  <a:lnTo>
                    <a:pt x="0" y="21600"/>
                  </a:lnTo>
                  <a:lnTo>
                    <a:pt x="6474" y="21600"/>
                  </a:lnTo>
                  <a:lnTo>
                    <a:pt x="6474" y="12158"/>
                  </a:lnTo>
                  <a:cubicBezTo>
                    <a:pt x="6474" y="10550"/>
                    <a:pt x="9139" y="9246"/>
                    <a:pt x="12427" y="9246"/>
                  </a:cubicBezTo>
                  <a:lnTo>
                    <a:pt x="15126" y="9246"/>
                  </a:lnTo>
                  <a:lnTo>
                    <a:pt x="15126" y="12158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Gill Sans MT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Disturbance Basics</a:t>
            </a:r>
            <a:endParaRPr lang="en-US" dirty="0"/>
          </a:p>
        </p:txBody>
      </p:sp>
      <p:sp>
        <p:nvSpPr>
          <p:cNvPr id="36867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Disturbances remove cohorts from sites</a:t>
            </a:r>
          </a:p>
          <a:p>
            <a:pPr lvl="1"/>
            <a:r>
              <a:rPr lang="en-US" sz="2400" dirty="0" smtClean="0"/>
              <a:t>Partial cohort removal with biomass succession</a:t>
            </a:r>
          </a:p>
          <a:p>
            <a:r>
              <a:rPr lang="en-US" sz="2400" dirty="0" smtClean="0"/>
              <a:t>Disturbance extensions</a:t>
            </a:r>
          </a:p>
          <a:p>
            <a:pPr lvl="1"/>
            <a:r>
              <a:rPr lang="en-US" sz="2400" dirty="0" smtClean="0"/>
              <a:t>Define the spatial and temporal pattern</a:t>
            </a:r>
          </a:p>
          <a:p>
            <a:pPr lvl="1"/>
            <a:r>
              <a:rPr lang="en-US" sz="2400" dirty="0" smtClean="0"/>
              <a:t>Identify which cohorts are affected</a:t>
            </a:r>
          </a:p>
          <a:p>
            <a:r>
              <a:rPr lang="en-US" sz="2400" dirty="0" smtClean="0"/>
              <a:t>Examples:</a:t>
            </a:r>
          </a:p>
          <a:p>
            <a:pPr lvl="1">
              <a:buFont typeface="Arial" charset="0"/>
              <a:buChar char="•"/>
            </a:pPr>
            <a:r>
              <a:rPr lang="en-US" sz="2400" dirty="0" smtClean="0"/>
              <a:t>Fire</a:t>
            </a:r>
          </a:p>
          <a:p>
            <a:pPr lvl="1">
              <a:buFont typeface="Arial" charset="0"/>
              <a:buChar char="•"/>
            </a:pPr>
            <a:r>
              <a:rPr lang="en-US" sz="2400" dirty="0" smtClean="0"/>
              <a:t>Harvest</a:t>
            </a:r>
          </a:p>
          <a:p>
            <a:pPr lvl="1">
              <a:buFont typeface="Arial" charset="0"/>
              <a:buChar char="•"/>
            </a:pPr>
            <a:r>
              <a:rPr lang="en-US" sz="2400" dirty="0" smtClean="0"/>
              <a:t>Wind</a:t>
            </a:r>
          </a:p>
          <a:p>
            <a:pPr lvl="1">
              <a:buFont typeface="Arial" charset="0"/>
              <a:buChar char="•"/>
            </a:pPr>
            <a:r>
              <a:rPr lang="en-US" dirty="0" smtClean="0"/>
              <a:t>Insects</a:t>
            </a:r>
            <a:endParaRPr lang="en-US" sz="2400" dirty="0" smtClean="0"/>
          </a:p>
        </p:txBody>
      </p:sp>
      <p:grpSp>
        <p:nvGrpSpPr>
          <p:cNvPr id="36868" name="Group 6"/>
          <p:cNvGrpSpPr>
            <a:grpSpLocks/>
          </p:cNvGrpSpPr>
          <p:nvPr/>
        </p:nvGrpSpPr>
        <p:grpSpPr bwMode="auto">
          <a:xfrm>
            <a:off x="6019800" y="2779986"/>
            <a:ext cx="3124200" cy="2514600"/>
            <a:chOff x="192" y="1008"/>
            <a:chExt cx="2304" cy="1824"/>
          </a:xfrm>
        </p:grpSpPr>
        <p:sp>
          <p:nvSpPr>
            <p:cNvPr id="36872" name="AutoShape 7"/>
            <p:cNvSpPr>
              <a:spLocks noChangeArrowheads="1"/>
            </p:cNvSpPr>
            <p:nvPr/>
          </p:nvSpPr>
          <p:spPr bwMode="auto">
            <a:xfrm>
              <a:off x="192" y="2256"/>
              <a:ext cx="2304" cy="576"/>
            </a:xfrm>
            <a:prstGeom prst="parallelogram">
              <a:avLst>
                <a:gd name="adj" fmla="val 100000"/>
              </a:avLst>
            </a:prstGeom>
            <a:solidFill>
              <a:srgbClr val="DDDDDD"/>
            </a:solidFill>
            <a:ln w="5715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36873" name="Picture 8" descr="Tree decid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344" y="1008"/>
              <a:ext cx="777" cy="16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6874" name="Picture 9" descr="Tree decid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768" y="1632"/>
              <a:ext cx="471" cy="10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6875" name="Picture 10" descr="xmas tree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152" y="2160"/>
              <a:ext cx="321" cy="5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6876" name="Picture 11" descr="xmas tree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315" y="1776"/>
              <a:ext cx="605" cy="9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6877" name="Picture 12" descr="xmas tree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28" y="2112"/>
              <a:ext cx="414" cy="6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6878" name="Picture 13" descr="xmas tree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920" y="2208"/>
              <a:ext cx="204" cy="3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3" name="Multiply 12"/>
          <p:cNvSpPr/>
          <p:nvPr/>
        </p:nvSpPr>
        <p:spPr bwMode="auto">
          <a:xfrm>
            <a:off x="6417538" y="4669933"/>
            <a:ext cx="544513" cy="619125"/>
          </a:xfrm>
          <a:prstGeom prst="mathMultiply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>
            <a:spAutoFit/>
          </a:bodyPr>
          <a:lstStyle/>
          <a:p>
            <a:pPr>
              <a:defRPr/>
            </a:pPr>
            <a:endParaRPr lang="en-US"/>
          </a:p>
        </p:txBody>
      </p:sp>
      <p:sp>
        <p:nvSpPr>
          <p:cNvPr id="14" name="Multiply 13"/>
          <p:cNvSpPr/>
          <p:nvPr/>
        </p:nvSpPr>
        <p:spPr bwMode="auto">
          <a:xfrm>
            <a:off x="7179538" y="4481021"/>
            <a:ext cx="544513" cy="617537"/>
          </a:xfrm>
          <a:prstGeom prst="mathMultiply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>
            <a:spAutoFit/>
          </a:bodyPr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98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17475"/>
            <a:ext cx="77724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sz="2800" dirty="0" smtClean="0"/>
              <a:t>LANDIS-II Philosophy:</a:t>
            </a:r>
            <a:br>
              <a:rPr lang="en-US" sz="2800" dirty="0" smtClean="0"/>
            </a:br>
            <a:r>
              <a:rPr lang="en-US" sz="2800" dirty="0" smtClean="0"/>
              <a:t>User Determined Complexity</a:t>
            </a:r>
          </a:p>
        </p:txBody>
      </p:sp>
      <p:sp>
        <p:nvSpPr>
          <p:cNvPr id="37891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512888"/>
            <a:ext cx="3657600" cy="4114800"/>
          </a:xfrm>
        </p:spPr>
        <p:txBody>
          <a:bodyPr/>
          <a:lstStyle/>
          <a:p>
            <a:pPr eaLnBrk="1" hangingPunct="1"/>
            <a:r>
              <a:rPr lang="en-US" sz="2400" smtClean="0"/>
              <a:t>The user decides the level of the level of complexity necessary to address a question</a:t>
            </a:r>
          </a:p>
          <a:p>
            <a:pPr eaLnBrk="1" hangingPunct="1"/>
            <a:endParaRPr lang="en-US" sz="2400" smtClean="0"/>
          </a:p>
          <a:p>
            <a:pPr eaLnBrk="1" hangingPunct="1"/>
            <a:r>
              <a:rPr lang="en-US" sz="2400" smtClean="0"/>
              <a:t>The user downloads and activates only the extensions necessary for a given </a:t>
            </a:r>
            <a:r>
              <a:rPr lang="en-US" sz="2400" i="1" smtClean="0"/>
              <a:t>scenario</a:t>
            </a:r>
          </a:p>
          <a:p>
            <a:pPr eaLnBrk="1" hangingPunct="1"/>
            <a:endParaRPr lang="en-US" sz="240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4602" t="10110" r="63913" b="10662"/>
          <a:stretch/>
        </p:blipFill>
        <p:spPr>
          <a:xfrm>
            <a:off x="4343401" y="1512888"/>
            <a:ext cx="4618678" cy="32687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ounded Rectangle 21"/>
          <p:cNvSpPr/>
          <p:nvPr/>
        </p:nvSpPr>
        <p:spPr bwMode="auto">
          <a:xfrm>
            <a:off x="2355273" y="1126836"/>
            <a:ext cx="4304146" cy="4284260"/>
          </a:xfrm>
          <a:prstGeom prst="roundRect">
            <a:avLst/>
          </a:prstGeom>
          <a:solidFill>
            <a:schemeClr val="tx1"/>
          </a:solidFill>
          <a:ln cap="rnd">
            <a:solidFill>
              <a:schemeClr val="bg1"/>
            </a:solidFill>
            <a:headEnd/>
            <a:tailEnd/>
          </a:ln>
          <a:scene3d>
            <a:camera prst="perspectiveRelaxed" fov="300000">
              <a:rot lat="20973597" lon="0" rev="0"/>
            </a:camera>
            <a:lightRig rig="freezing" dir="t"/>
          </a:scene3d>
          <a:sp3d extrusionH="317500" prstMaterial="metal">
            <a:bevelT w="101600" h="101600" prst="coolSlant"/>
          </a:sp3d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>
            <a:noAutofit/>
          </a:bodyPr>
          <a:lstStyle/>
          <a:p>
            <a:endParaRPr lang="en-US" b="1" dirty="0" smtClean="0">
              <a:solidFill>
                <a:schemeClr val="bg1"/>
              </a:solidFill>
            </a:endParaRPr>
          </a:p>
          <a:p>
            <a:endParaRPr lang="en-US" b="1" dirty="0">
              <a:solidFill>
                <a:schemeClr val="bg1"/>
              </a:solidFill>
            </a:endParaRPr>
          </a:p>
          <a:p>
            <a:endParaRPr lang="en-US" b="1" dirty="0" smtClean="0">
              <a:solidFill>
                <a:schemeClr val="bg1"/>
              </a:solidFill>
            </a:endParaRPr>
          </a:p>
          <a:p>
            <a:endParaRPr lang="en-US" b="1" dirty="0">
              <a:solidFill>
                <a:schemeClr val="bg1"/>
              </a:solidFill>
            </a:endParaRPr>
          </a:p>
          <a:p>
            <a:endParaRPr lang="en-US" b="1" dirty="0" smtClean="0">
              <a:solidFill>
                <a:schemeClr val="bg1"/>
              </a:solidFill>
            </a:endParaRPr>
          </a:p>
          <a:p>
            <a:endParaRPr lang="en-US" b="1" dirty="0">
              <a:solidFill>
                <a:schemeClr val="bg1"/>
              </a:solidFill>
            </a:endParaRPr>
          </a:p>
          <a:p>
            <a:endParaRPr lang="en-US" b="1" dirty="0" smtClean="0">
              <a:solidFill>
                <a:schemeClr val="bg1"/>
              </a:solidFill>
            </a:endParaRPr>
          </a:p>
          <a:p>
            <a:pPr algn="ctr"/>
            <a:r>
              <a:rPr lang="en-US" b="1" dirty="0" smtClean="0">
                <a:solidFill>
                  <a:schemeClr val="bg1"/>
                </a:solidFill>
              </a:rPr>
              <a:t>Landscape Change Model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73830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-19050"/>
            <a:ext cx="7772400" cy="1143000"/>
          </a:xfrm>
        </p:spPr>
        <p:txBody>
          <a:bodyPr/>
          <a:lstStyle/>
          <a:p>
            <a:r>
              <a:rPr lang="en-US" sz="3200" dirty="0" smtClean="0"/>
              <a:t>LANDIS-II Forest Landscape Simulator</a:t>
            </a:r>
            <a:endParaRPr lang="en-US" sz="3200" dirty="0"/>
          </a:p>
        </p:txBody>
      </p:sp>
      <p:sp>
        <p:nvSpPr>
          <p:cNvPr id="16" name="Rounded Rectangle 15"/>
          <p:cNvSpPr/>
          <p:nvPr/>
        </p:nvSpPr>
        <p:spPr bwMode="auto">
          <a:xfrm>
            <a:off x="2669309" y="2059710"/>
            <a:ext cx="1828800" cy="685800"/>
          </a:xfrm>
          <a:prstGeom prst="roundRect">
            <a:avLst/>
          </a:prstGeom>
          <a:ln cap="rnd">
            <a:headEnd/>
            <a:tailEnd/>
          </a:ln>
          <a:scene3d>
            <a:camera prst="perspectiveRelaxed" fov="300000">
              <a:rot lat="20973597" lon="0" rev="0"/>
            </a:camera>
            <a:lightRig rig="freezing" dir="t"/>
          </a:scene3d>
          <a:sp3d extrusionH="317500" prstMaterial="metal">
            <a:bevelT w="101600" h="101600" prst="coolSlant"/>
          </a:sp3d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>
            <a:no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Tree</a:t>
            </a:r>
          </a:p>
          <a:p>
            <a:r>
              <a:rPr lang="en-US" b="1" dirty="0">
                <a:solidFill>
                  <a:schemeClr val="tx1"/>
                </a:solidFill>
              </a:rPr>
              <a:t>Growth</a:t>
            </a:r>
          </a:p>
        </p:txBody>
      </p:sp>
      <p:sp>
        <p:nvSpPr>
          <p:cNvPr id="17" name="Rounded Rectangle 16"/>
          <p:cNvSpPr/>
          <p:nvPr/>
        </p:nvSpPr>
        <p:spPr bwMode="auto">
          <a:xfrm>
            <a:off x="2660073" y="2844801"/>
            <a:ext cx="1828800" cy="685800"/>
          </a:xfrm>
          <a:prstGeom prst="roundRect">
            <a:avLst/>
          </a:prstGeom>
          <a:solidFill>
            <a:schemeClr val="bg1">
              <a:lumMod val="95000"/>
            </a:schemeClr>
          </a:solidFill>
          <a:ln cap="rnd">
            <a:solidFill>
              <a:srgbClr val="00B050"/>
            </a:solidFill>
            <a:headEnd/>
            <a:tailEnd/>
          </a:ln>
          <a:scene3d>
            <a:camera prst="perspectiveRelaxed" fov="300000">
              <a:rot lat="20973597" lon="0" rev="0"/>
            </a:camera>
            <a:lightRig rig="freezing" dir="t"/>
          </a:scene3d>
          <a:sp3d extrusionH="317500" prstMaterial="metal">
            <a:bevelT w="101600" h="101600" prst="coolSlant"/>
          </a:sp3d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>
            <a:noAutofit/>
          </a:bodyPr>
          <a:lstStyle/>
          <a:p>
            <a:r>
              <a:rPr lang="en-US" b="1" dirty="0" smtClean="0">
                <a:solidFill>
                  <a:schemeClr val="tx1"/>
                </a:solidFill>
              </a:rPr>
              <a:t>Forest</a:t>
            </a:r>
            <a:endParaRPr lang="en-US" b="1" dirty="0">
              <a:solidFill>
                <a:schemeClr val="tx1"/>
              </a:solidFill>
            </a:endParaRPr>
          </a:p>
          <a:p>
            <a:r>
              <a:rPr lang="en-US" b="1" dirty="0" smtClean="0">
                <a:solidFill>
                  <a:schemeClr val="tx1"/>
                </a:solidFill>
              </a:rPr>
              <a:t>Management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8" name="Rounded Rectangle 17"/>
          <p:cNvSpPr/>
          <p:nvPr/>
        </p:nvSpPr>
        <p:spPr bwMode="auto">
          <a:xfrm>
            <a:off x="2669309" y="1256146"/>
            <a:ext cx="1828800" cy="685800"/>
          </a:xfrm>
          <a:prstGeom prst="roundRect">
            <a:avLst/>
          </a:prstGeom>
          <a:ln cap="rnd">
            <a:solidFill>
              <a:srgbClr val="FF0000"/>
            </a:solidFill>
            <a:headEnd/>
            <a:tailEnd/>
          </a:ln>
          <a:scene3d>
            <a:camera prst="perspectiveRelaxed" fov="300000">
              <a:rot lat="20973597" lon="0" rev="0"/>
            </a:camera>
            <a:lightRig rig="freezing" dir="t"/>
          </a:scene3d>
          <a:sp3d extrusionH="317500" prstMaterial="metal">
            <a:bevelT w="101600" h="101600" prst="coolSlant"/>
          </a:sp3d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>
            <a:noAutofit/>
          </a:bodyPr>
          <a:lstStyle/>
          <a:p>
            <a:r>
              <a:rPr lang="en-US" b="1" dirty="0" smtClean="0">
                <a:solidFill>
                  <a:schemeClr val="tx1"/>
                </a:solidFill>
              </a:rPr>
              <a:t>Wildfire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9" name="Rounded Rectangle 18"/>
          <p:cNvSpPr/>
          <p:nvPr/>
        </p:nvSpPr>
        <p:spPr bwMode="auto">
          <a:xfrm>
            <a:off x="4599709" y="1274619"/>
            <a:ext cx="1828800" cy="685800"/>
          </a:xfrm>
          <a:prstGeom prst="roundRect">
            <a:avLst/>
          </a:prstGeom>
          <a:ln cap="rnd">
            <a:solidFill>
              <a:srgbClr val="FFFF00"/>
            </a:solidFill>
            <a:headEnd/>
            <a:tailEnd/>
          </a:ln>
          <a:scene3d>
            <a:camera prst="perspectiveRelaxed" fov="300000">
              <a:rot lat="20973597" lon="0" rev="0"/>
            </a:camera>
            <a:lightRig rig="freezing" dir="t"/>
          </a:scene3d>
          <a:sp3d extrusionH="317500" prstMaterial="metal">
            <a:bevelT w="101600" h="101600" prst="coolSlant"/>
          </a:sp3d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>
            <a:noAutofit/>
          </a:bodyPr>
          <a:lstStyle/>
          <a:p>
            <a:r>
              <a:rPr lang="en-US" b="1" dirty="0" smtClean="0">
                <a:solidFill>
                  <a:schemeClr val="tx1"/>
                </a:solidFill>
              </a:rPr>
              <a:t>Dispersal</a:t>
            </a:r>
          </a:p>
          <a:p>
            <a:r>
              <a:rPr lang="en-US" b="1" dirty="0" smtClean="0">
                <a:solidFill>
                  <a:schemeClr val="tx1"/>
                </a:solidFill>
              </a:rPr>
              <a:t>&amp; Migration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20" name="Rounded Rectangle 19"/>
          <p:cNvSpPr/>
          <p:nvPr/>
        </p:nvSpPr>
        <p:spPr bwMode="auto">
          <a:xfrm>
            <a:off x="4618181" y="2078184"/>
            <a:ext cx="1828800" cy="685800"/>
          </a:xfrm>
          <a:prstGeom prst="roundRect">
            <a:avLst/>
          </a:prstGeom>
          <a:ln cap="rnd">
            <a:solidFill>
              <a:srgbClr val="FF9933"/>
            </a:solidFill>
            <a:headEnd/>
            <a:tailEnd/>
          </a:ln>
          <a:scene3d>
            <a:camera prst="perspectiveRelaxed" fov="300000">
              <a:rot lat="20973597" lon="0" rev="0"/>
            </a:camera>
            <a:lightRig rig="freezing" dir="t"/>
          </a:scene3d>
          <a:sp3d extrusionH="317500" prstMaterial="metal">
            <a:bevelT w="101600" h="101600" prst="coolSlant"/>
          </a:sp3d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>
            <a:noAutofit/>
          </a:bodyPr>
          <a:lstStyle/>
          <a:p>
            <a:r>
              <a:rPr lang="en-US" b="1" dirty="0" smtClean="0">
                <a:solidFill>
                  <a:schemeClr val="tx1"/>
                </a:solidFill>
              </a:rPr>
              <a:t>Wind</a:t>
            </a:r>
          </a:p>
          <a:p>
            <a:r>
              <a:rPr lang="en-US" b="1" dirty="0" smtClean="0">
                <a:solidFill>
                  <a:schemeClr val="tx1"/>
                </a:solidFill>
              </a:rPr>
              <a:t>Storms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21" name="Rounded Rectangle 20"/>
          <p:cNvSpPr/>
          <p:nvPr/>
        </p:nvSpPr>
        <p:spPr bwMode="auto">
          <a:xfrm>
            <a:off x="4590472" y="2854039"/>
            <a:ext cx="1828800" cy="685800"/>
          </a:xfrm>
          <a:prstGeom prst="roundRect">
            <a:avLst/>
          </a:prstGeom>
          <a:ln cap="rnd">
            <a:solidFill>
              <a:srgbClr val="FF00FF"/>
            </a:solidFill>
            <a:headEnd/>
            <a:tailEnd/>
          </a:ln>
          <a:scene3d>
            <a:camera prst="perspectiveRelaxed" fov="300000">
              <a:rot lat="20973597" lon="0" rev="0"/>
            </a:camera>
            <a:lightRig rig="freezing" dir="t"/>
          </a:scene3d>
          <a:sp3d extrusionH="317500" prstMaterial="metal">
            <a:bevelT w="101600" h="101600" prst="coolSlant"/>
          </a:sp3d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>
            <a:noAutofit/>
          </a:bodyPr>
          <a:lstStyle/>
          <a:p>
            <a:r>
              <a:rPr lang="en-US" b="1" dirty="0" smtClean="0">
                <a:solidFill>
                  <a:schemeClr val="tx1"/>
                </a:solidFill>
              </a:rPr>
              <a:t>Pests </a:t>
            </a:r>
          </a:p>
          <a:p>
            <a:r>
              <a:rPr lang="en-US" b="1" dirty="0" smtClean="0">
                <a:solidFill>
                  <a:schemeClr val="tx1"/>
                </a:solidFill>
              </a:rPr>
              <a:t>&amp; Insects</a:t>
            </a:r>
            <a:endParaRPr lang="en-US" b="1" dirty="0">
              <a:solidFill>
                <a:schemeClr val="tx1"/>
              </a:solidFill>
            </a:endParaRPr>
          </a:p>
        </p:txBody>
      </p:sp>
      <p:pic>
        <p:nvPicPr>
          <p:cNvPr id="2059" name="Picture 1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003830" y="4268310"/>
            <a:ext cx="985420" cy="9854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1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 tmFilter="0, 0; .2, .5; .8, .5; 1, 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 tmFilter="0, 0; .2, .5; .8, .5; 1, 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50" autoRev="1" fill="hold"/>
                                        <p:tgtEl>
                                          <p:spTgt spid="2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 tmFilter="0, 0; .2, .5; .8, .5; 1, 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2" dur="250" autoRev="1" fill="hold"/>
                                        <p:tgtEl>
                                          <p:spTgt spid="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38" name="Rectangle 2"/>
          <p:cNvSpPr>
            <a:spLocks noGrp="1" noChangeArrowheads="1"/>
          </p:cNvSpPr>
          <p:nvPr>
            <p:ph type="title"/>
          </p:nvPr>
        </p:nvSpPr>
        <p:spPr>
          <a:xfrm>
            <a:off x="485775" y="336550"/>
            <a:ext cx="7772400" cy="609600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sz="2800" smtClean="0"/>
              <a:t>LANDIS-II</a:t>
            </a:r>
            <a:br>
              <a:rPr lang="en-US" sz="2800" smtClean="0"/>
            </a:br>
            <a:r>
              <a:rPr lang="en-US" sz="2800" smtClean="0"/>
              <a:t>Philosophy</a:t>
            </a:r>
          </a:p>
        </p:txBody>
      </p:sp>
      <p:sp>
        <p:nvSpPr>
          <p:cNvPr id="38915" name="Text Box 3"/>
          <p:cNvSpPr txBox="1">
            <a:spLocks noChangeArrowheads="1"/>
          </p:cNvSpPr>
          <p:nvPr/>
        </p:nvSpPr>
        <p:spPr bwMode="auto">
          <a:xfrm>
            <a:off x="706438" y="1420813"/>
            <a:ext cx="5165517" cy="41549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457200" indent="-457200">
              <a:spcBef>
                <a:spcPct val="0"/>
              </a:spcBef>
              <a:buClr>
                <a:srgbClr val="FFCC00"/>
              </a:buClr>
              <a:buSzPct val="70000"/>
              <a:buFont typeface="Wingdings" pitchFamily="2" charset="2"/>
              <a:buNone/>
            </a:pPr>
            <a:r>
              <a:rPr lang="en-US" sz="2400">
                <a:latin typeface="Gill Sans MT" pitchFamily="34" charset="0"/>
              </a:rPr>
              <a:t>What makes LANDIS-II unique?</a:t>
            </a:r>
          </a:p>
          <a:p>
            <a:pPr marL="457200" indent="-457200">
              <a:spcBef>
                <a:spcPct val="0"/>
              </a:spcBef>
              <a:buClr>
                <a:srgbClr val="FFCC00"/>
              </a:buClr>
              <a:buSzPct val="70000"/>
              <a:buFont typeface="Wingdings" pitchFamily="2" charset="2"/>
              <a:buNone/>
            </a:pPr>
            <a:endParaRPr lang="en-US" sz="2400">
              <a:latin typeface="Gill Sans MT" pitchFamily="34" charset="0"/>
            </a:endParaRPr>
          </a:p>
          <a:p>
            <a:pPr marL="457200" indent="-457200">
              <a:spcBef>
                <a:spcPct val="0"/>
              </a:spcBef>
              <a:buClr>
                <a:schemeClr val="bg1"/>
              </a:buClr>
              <a:buFont typeface="Wingdings" pitchFamily="2" charset="2"/>
              <a:buAutoNum type="arabicPeriod"/>
            </a:pPr>
            <a:r>
              <a:rPr lang="en-US" sz="2400">
                <a:latin typeface="Gill Sans MT" pitchFamily="34" charset="0"/>
              </a:rPr>
              <a:t>Driven by Life History Attributes</a:t>
            </a:r>
          </a:p>
          <a:p>
            <a:pPr marL="457200" indent="-457200">
              <a:spcBef>
                <a:spcPct val="0"/>
              </a:spcBef>
              <a:buClr>
                <a:schemeClr val="bg1"/>
              </a:buClr>
              <a:buFont typeface="Wingdings" pitchFamily="2" charset="2"/>
              <a:buAutoNum type="arabicPeriod"/>
            </a:pPr>
            <a:endParaRPr lang="en-US" sz="2400">
              <a:latin typeface="Gill Sans MT" pitchFamily="34" charset="0"/>
            </a:endParaRPr>
          </a:p>
          <a:p>
            <a:pPr marL="457200" indent="-457200">
              <a:spcBef>
                <a:spcPct val="0"/>
              </a:spcBef>
              <a:buClr>
                <a:schemeClr val="bg1"/>
              </a:buClr>
              <a:buFont typeface="Wingdings" pitchFamily="2" charset="2"/>
              <a:buAutoNum type="arabicPeriod"/>
            </a:pPr>
            <a:r>
              <a:rPr lang="en-US" sz="2400">
                <a:latin typeface="Gill Sans MT" pitchFamily="34" charset="0"/>
              </a:rPr>
              <a:t>Spatially Dynamic</a:t>
            </a:r>
          </a:p>
          <a:p>
            <a:pPr marL="457200" indent="-457200">
              <a:spcBef>
                <a:spcPct val="0"/>
              </a:spcBef>
              <a:buClr>
                <a:schemeClr val="bg1"/>
              </a:buClr>
              <a:buFont typeface="Wingdings" pitchFamily="2" charset="2"/>
              <a:buAutoNum type="arabicPeriod"/>
            </a:pPr>
            <a:endParaRPr lang="en-US" sz="2400">
              <a:latin typeface="Gill Sans MT" pitchFamily="34" charset="0"/>
            </a:endParaRPr>
          </a:p>
          <a:p>
            <a:pPr marL="457200" indent="-457200">
              <a:spcBef>
                <a:spcPct val="0"/>
              </a:spcBef>
              <a:buClr>
                <a:schemeClr val="bg1"/>
              </a:buClr>
              <a:buFont typeface="Wingdings" pitchFamily="2" charset="2"/>
              <a:buAutoNum type="arabicPeriod"/>
            </a:pPr>
            <a:r>
              <a:rPr lang="en-US" sz="2400">
                <a:latin typeface="Gill Sans MT" pitchFamily="34" charset="0"/>
              </a:rPr>
              <a:t>Simplification Through Homogeneity</a:t>
            </a:r>
          </a:p>
          <a:p>
            <a:pPr marL="457200" indent="-457200">
              <a:spcBef>
                <a:spcPct val="0"/>
              </a:spcBef>
              <a:buClr>
                <a:schemeClr val="bg1"/>
              </a:buClr>
              <a:buFont typeface="Wingdings" pitchFamily="2" charset="2"/>
              <a:buAutoNum type="arabicPeriod"/>
            </a:pPr>
            <a:endParaRPr lang="en-US" sz="2400">
              <a:latin typeface="Gill Sans MT" pitchFamily="34" charset="0"/>
            </a:endParaRPr>
          </a:p>
          <a:p>
            <a:pPr marL="457200" indent="-457200">
              <a:spcBef>
                <a:spcPct val="0"/>
              </a:spcBef>
              <a:buClr>
                <a:schemeClr val="bg1"/>
              </a:buClr>
              <a:buFont typeface="Wingdings" pitchFamily="2" charset="2"/>
              <a:buAutoNum type="arabicPeriod"/>
            </a:pPr>
            <a:r>
              <a:rPr lang="en-US" sz="2400">
                <a:latin typeface="Gill Sans MT" pitchFamily="34" charset="0"/>
              </a:rPr>
              <a:t>User Determined Complexity</a:t>
            </a:r>
          </a:p>
          <a:p>
            <a:pPr marL="457200" indent="-457200">
              <a:spcBef>
                <a:spcPct val="0"/>
              </a:spcBef>
              <a:buClr>
                <a:schemeClr val="bg1"/>
              </a:buClr>
              <a:buFont typeface="Wingdings" pitchFamily="2" charset="2"/>
              <a:buAutoNum type="arabicPeriod"/>
            </a:pPr>
            <a:endParaRPr lang="en-US" sz="2400">
              <a:latin typeface="Gill Sans MT" pitchFamily="34" charset="0"/>
            </a:endParaRPr>
          </a:p>
          <a:p>
            <a:pPr marL="457200" indent="-457200">
              <a:spcBef>
                <a:spcPct val="0"/>
              </a:spcBef>
              <a:buClr>
                <a:schemeClr val="bg1"/>
              </a:buClr>
              <a:buFont typeface="Wingdings" pitchFamily="2" charset="2"/>
              <a:buAutoNum type="arabicPeriod"/>
            </a:pPr>
            <a:r>
              <a:rPr lang="en-US" sz="2400">
                <a:latin typeface="Gill Sans MT" pitchFamily="34" charset="0"/>
              </a:rPr>
              <a:t>Fast Model Evolution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2800" smtClean="0"/>
              <a:t>LANDIS-II Philosophy:  Fast Evolution</a:t>
            </a:r>
          </a:p>
        </p:txBody>
      </p:sp>
      <p:sp>
        <p:nvSpPr>
          <p:cNvPr id="39939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981200"/>
            <a:ext cx="7925348" cy="4114800"/>
          </a:xfrm>
        </p:spPr>
        <p:txBody>
          <a:bodyPr/>
          <a:lstStyle/>
          <a:p>
            <a:pPr eaLnBrk="1" hangingPunct="1"/>
            <a:r>
              <a:rPr lang="en-US" sz="2400" dirty="0" smtClean="0"/>
              <a:t>All components are open-source and easily modified. </a:t>
            </a:r>
          </a:p>
          <a:p>
            <a:pPr eaLnBrk="1" hangingPunct="1"/>
            <a:r>
              <a:rPr lang="en-US" sz="2400" dirty="0" smtClean="0"/>
              <a:t>Scientists can download extension code and tweak or re-write as necessary</a:t>
            </a:r>
          </a:p>
          <a:p>
            <a:r>
              <a:rPr lang="en-US" sz="2400" dirty="0" smtClean="0"/>
              <a:t>Visit </a:t>
            </a:r>
            <a:r>
              <a:rPr lang="en-US" sz="2400" dirty="0"/>
              <a:t>our GitHub page! </a:t>
            </a:r>
            <a:r>
              <a:rPr lang="en-US" sz="2400" dirty="0">
                <a:hlinkClick r:id="rId3"/>
              </a:rPr>
              <a:t>https://github.com/LANDIS-II-Foundation</a:t>
            </a:r>
            <a:endParaRPr lang="en-US" sz="2400" dirty="0"/>
          </a:p>
          <a:p>
            <a:pPr eaLnBrk="1" hangingPunct="1"/>
            <a:endParaRPr lang="en-US" sz="2400" dirty="0" smtClean="0"/>
          </a:p>
          <a:p>
            <a:pPr lvl="1" eaLnBrk="1" hangingPunct="1"/>
            <a:r>
              <a:rPr lang="en-US" sz="2000" dirty="0" smtClean="0">
                <a:solidFill>
                  <a:schemeClr val="bg1"/>
                </a:solidFill>
              </a:rPr>
              <a:t>C# language is a low barrier</a:t>
            </a:r>
          </a:p>
          <a:p>
            <a:pPr lvl="1" eaLnBrk="1" hangingPunct="1"/>
            <a:r>
              <a:rPr lang="en-US" sz="2000" dirty="0" smtClean="0">
                <a:solidFill>
                  <a:schemeClr val="bg1"/>
                </a:solidFill>
              </a:rPr>
              <a:t>our code is </a:t>
            </a:r>
            <a:r>
              <a:rPr lang="en-US" sz="2000" i="1" dirty="0" smtClean="0">
                <a:solidFill>
                  <a:schemeClr val="bg1"/>
                </a:solidFill>
              </a:rPr>
              <a:t>literate</a:t>
            </a:r>
          </a:p>
          <a:p>
            <a:pPr eaLnBrk="1" hangingPunct="1">
              <a:buFont typeface="Wingdings" pitchFamily="2" charset="2"/>
              <a:buNone/>
            </a:pPr>
            <a:endParaRPr lang="en-US" sz="2400" dirty="0" smtClean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Rectangle 2050"/>
          <p:cNvSpPr>
            <a:spLocks noGrp="1" noChangeArrowheads="1"/>
          </p:cNvSpPr>
          <p:nvPr>
            <p:ph type="title"/>
          </p:nvPr>
        </p:nvSpPr>
        <p:spPr>
          <a:xfrm>
            <a:off x="485775" y="336550"/>
            <a:ext cx="7772400" cy="609600"/>
          </a:xfrm>
        </p:spPr>
        <p:txBody>
          <a:bodyPr/>
          <a:lstStyle/>
          <a:p>
            <a:pPr eaLnBrk="1" hangingPunct="1">
              <a:defRPr/>
            </a:pPr>
            <a:r>
              <a:rPr lang="en-US" sz="2800" smtClean="0"/>
              <a:t>LANDIS-II</a:t>
            </a:r>
            <a:endParaRPr lang="en-US" sz="2000" smtClean="0"/>
          </a:p>
        </p:txBody>
      </p:sp>
      <p:sp>
        <p:nvSpPr>
          <p:cNvPr id="7171" name="Text Box 2051"/>
          <p:cNvSpPr txBox="1">
            <a:spLocks noChangeArrowheads="1"/>
          </p:cNvSpPr>
          <p:nvPr/>
        </p:nvSpPr>
        <p:spPr bwMode="auto">
          <a:xfrm>
            <a:off x="706438" y="1385888"/>
            <a:ext cx="7705725" cy="2677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  <a:buClr>
                <a:srgbClr val="FFCC00"/>
              </a:buClr>
              <a:buSzPct val="70000"/>
              <a:buFont typeface="Wingdings" pitchFamily="2" charset="2"/>
              <a:buNone/>
            </a:pPr>
            <a:r>
              <a:rPr lang="en-US" sz="2400" dirty="0" err="1">
                <a:latin typeface="Gill Sans MT" pitchFamily="34" charset="0"/>
              </a:rPr>
              <a:t>LANDscape</a:t>
            </a:r>
            <a:r>
              <a:rPr lang="en-US" sz="2400" dirty="0">
                <a:latin typeface="Gill Sans MT" pitchFamily="34" charset="0"/>
              </a:rPr>
              <a:t> </a:t>
            </a:r>
            <a:r>
              <a:rPr lang="en-US" sz="2400" dirty="0" err="1">
                <a:latin typeface="Gill Sans MT" pitchFamily="34" charset="0"/>
              </a:rPr>
              <a:t>DIsturbance</a:t>
            </a:r>
            <a:r>
              <a:rPr lang="en-US" sz="2400" dirty="0">
                <a:latin typeface="Gill Sans MT" pitchFamily="34" charset="0"/>
              </a:rPr>
              <a:t> and Succession</a:t>
            </a:r>
          </a:p>
          <a:p>
            <a:pPr>
              <a:spcBef>
                <a:spcPct val="0"/>
              </a:spcBef>
              <a:buClr>
                <a:srgbClr val="FFCC00"/>
              </a:buClr>
              <a:buSzPct val="70000"/>
              <a:buFont typeface="Wingdings" pitchFamily="2" charset="2"/>
              <a:buNone/>
            </a:pPr>
            <a:endParaRPr lang="en-US" sz="2400" dirty="0">
              <a:latin typeface="Gill Sans MT" pitchFamily="34" charset="0"/>
            </a:endParaRPr>
          </a:p>
          <a:p>
            <a:pPr>
              <a:spcBef>
                <a:spcPct val="0"/>
              </a:spcBef>
              <a:buClr>
                <a:srgbClr val="FFCC00"/>
              </a:buClr>
              <a:buSzPct val="70000"/>
              <a:buFont typeface="Wingdings" pitchFamily="2" charset="2"/>
              <a:buNone/>
            </a:pPr>
            <a:r>
              <a:rPr lang="en-US" sz="2400" dirty="0">
                <a:latin typeface="Gill Sans MT" pitchFamily="34" charset="0"/>
              </a:rPr>
              <a:t>II:  Second Generation</a:t>
            </a:r>
          </a:p>
          <a:p>
            <a:pPr marL="576263" lvl="1" indent="-346075">
              <a:spcBef>
                <a:spcPct val="0"/>
              </a:spcBef>
              <a:buClr>
                <a:srgbClr val="FFCC00"/>
              </a:buClr>
              <a:buSzPct val="70000"/>
              <a:buFont typeface="Wingdings" pitchFamily="2" charset="2"/>
              <a:buChar char="§"/>
            </a:pPr>
            <a:endParaRPr lang="en-US" sz="2400" dirty="0">
              <a:latin typeface="Gill Sans MT" pitchFamily="34" charset="0"/>
            </a:endParaRPr>
          </a:p>
          <a:p>
            <a:pPr marL="576263" lvl="1" indent="-346075">
              <a:spcBef>
                <a:spcPct val="0"/>
              </a:spcBef>
              <a:buSzPct val="70000"/>
              <a:buFont typeface="Wingdings" pitchFamily="2" charset="2"/>
              <a:buChar char="§"/>
            </a:pPr>
            <a:r>
              <a:rPr lang="en-US" sz="2400" dirty="0">
                <a:latin typeface="Gill Sans MT" pitchFamily="34" charset="0"/>
              </a:rPr>
              <a:t>Begun in the mid-1990s</a:t>
            </a:r>
          </a:p>
          <a:p>
            <a:pPr marL="576263" lvl="1" indent="-346075">
              <a:spcBef>
                <a:spcPct val="0"/>
              </a:spcBef>
              <a:buSzPct val="70000"/>
              <a:buFont typeface="Wingdings" pitchFamily="2" charset="2"/>
              <a:buChar char="§"/>
            </a:pPr>
            <a:r>
              <a:rPr lang="en-US" sz="2400" dirty="0">
                <a:latin typeface="Gill Sans MT" pitchFamily="34" charset="0"/>
              </a:rPr>
              <a:t>LANDIS-II released in </a:t>
            </a:r>
            <a:r>
              <a:rPr lang="en-US" sz="2400" dirty="0" smtClean="0">
                <a:latin typeface="Gill Sans MT" pitchFamily="34" charset="0"/>
              </a:rPr>
              <a:t>2005</a:t>
            </a:r>
          </a:p>
          <a:p>
            <a:pPr marL="576263" lvl="1" indent="-346075">
              <a:spcBef>
                <a:spcPct val="0"/>
              </a:spcBef>
              <a:buSzPct val="70000"/>
              <a:buFont typeface="Wingdings" pitchFamily="2" charset="2"/>
              <a:buChar char="§"/>
            </a:pPr>
            <a:r>
              <a:rPr lang="en-US" sz="2400" dirty="0" smtClean="0">
                <a:latin typeface="Gill Sans MT" pitchFamily="34" charset="0"/>
              </a:rPr>
              <a:t>V6 released in 2012</a:t>
            </a:r>
            <a:endParaRPr lang="en-US" sz="2400" dirty="0">
              <a:latin typeface="Gill Sans MT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8" name="Rectangle 2"/>
          <p:cNvSpPr>
            <a:spLocks noGrp="1" noChangeArrowheads="1"/>
          </p:cNvSpPr>
          <p:nvPr>
            <p:ph type="title"/>
          </p:nvPr>
        </p:nvSpPr>
        <p:spPr>
          <a:xfrm>
            <a:off x="333375" y="2422525"/>
            <a:ext cx="8162925" cy="579438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smtClean="0"/>
              <a:t>LANDIS-II</a:t>
            </a:r>
            <a:br>
              <a:rPr lang="en-US" smtClean="0"/>
            </a:br>
            <a:r>
              <a:rPr lang="en-US" smtClean="0"/>
              <a:t/>
            </a:r>
            <a:br>
              <a:rPr lang="en-US" smtClean="0"/>
            </a:br>
            <a:r>
              <a:rPr lang="en-US" smtClean="0"/>
              <a:t>Core Implementation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7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76213"/>
            <a:ext cx="7772400" cy="563562"/>
          </a:xfrm>
        </p:spPr>
        <p:txBody>
          <a:bodyPr/>
          <a:lstStyle/>
          <a:p>
            <a:pPr eaLnBrk="1" hangingPunct="1">
              <a:defRPr/>
            </a:pPr>
            <a:r>
              <a:rPr lang="en-US" sz="2400" smtClean="0"/>
              <a:t>LANDIS-II Core</a:t>
            </a:r>
          </a:p>
        </p:txBody>
      </p:sp>
      <p:sp>
        <p:nvSpPr>
          <p:cNvPr id="41987" name="Text Box 3"/>
          <p:cNvSpPr txBox="1">
            <a:spLocks noChangeArrowheads="1"/>
          </p:cNvSpPr>
          <p:nvPr/>
        </p:nvSpPr>
        <p:spPr bwMode="auto">
          <a:xfrm>
            <a:off x="641350" y="1079500"/>
            <a:ext cx="8075613" cy="3908762"/>
          </a:xfrm>
          <a:prstGeom prst="rect">
            <a:avLst/>
          </a:prstGeom>
          <a:noFill/>
          <a:ln w="5715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230188" indent="-230188">
              <a:spcBef>
                <a:spcPct val="0"/>
              </a:spcBef>
            </a:pPr>
            <a:r>
              <a:rPr lang="en-US" sz="2400" dirty="0">
                <a:latin typeface="Gill Sans MT" pitchFamily="34" charset="0"/>
              </a:rPr>
              <a:t>LANDIS-II Core functions:</a:t>
            </a:r>
          </a:p>
          <a:p>
            <a:pPr marL="230188" indent="-230188">
              <a:spcBef>
                <a:spcPct val="0"/>
              </a:spcBef>
            </a:pPr>
            <a:endParaRPr lang="en-US" sz="2400" dirty="0">
              <a:latin typeface="Gill Sans MT" pitchFamily="34" charset="0"/>
            </a:endParaRPr>
          </a:p>
          <a:p>
            <a:pPr marL="230188" indent="-230188">
              <a:spcBef>
                <a:spcPct val="0"/>
              </a:spcBef>
              <a:buFont typeface="Wingdings" pitchFamily="2" charset="2"/>
              <a:buChar char="§"/>
            </a:pPr>
            <a:r>
              <a:rPr lang="en-US" dirty="0">
                <a:latin typeface="Gill Sans MT" pitchFamily="34" charset="0"/>
              </a:rPr>
              <a:t>For this introduction, we will consider everything that is NOT an extension to be the Core.</a:t>
            </a:r>
          </a:p>
          <a:p>
            <a:pPr marL="230188" indent="-230188">
              <a:spcBef>
                <a:spcPct val="0"/>
              </a:spcBef>
              <a:buFont typeface="Wingdings" pitchFamily="2" charset="2"/>
              <a:buChar char="§"/>
            </a:pPr>
            <a:endParaRPr lang="en-US" dirty="0">
              <a:latin typeface="Gill Sans MT" pitchFamily="34" charset="0"/>
            </a:endParaRPr>
          </a:p>
          <a:p>
            <a:pPr marL="230188" indent="-230188">
              <a:spcBef>
                <a:spcPct val="0"/>
              </a:spcBef>
              <a:buFont typeface="Wingdings" pitchFamily="2" charset="2"/>
              <a:buChar char="§"/>
            </a:pPr>
            <a:r>
              <a:rPr lang="en-US" dirty="0">
                <a:latin typeface="Gill Sans MT" pitchFamily="34" charset="0"/>
              </a:rPr>
              <a:t>Inputs and validates life history attribute data, ecoregion data, and scenarios</a:t>
            </a:r>
          </a:p>
          <a:p>
            <a:pPr marL="230188" indent="-230188">
              <a:spcBef>
                <a:spcPct val="0"/>
              </a:spcBef>
              <a:buFont typeface="Wingdings" pitchFamily="2" charset="2"/>
              <a:buChar char="§"/>
            </a:pPr>
            <a:endParaRPr lang="en-US" dirty="0">
              <a:latin typeface="Gill Sans MT" pitchFamily="34" charset="0"/>
            </a:endParaRPr>
          </a:p>
          <a:p>
            <a:pPr marL="230188" indent="-230188">
              <a:spcBef>
                <a:spcPct val="0"/>
              </a:spcBef>
              <a:buFont typeface="Wingdings" pitchFamily="2" charset="2"/>
              <a:buChar char="§"/>
            </a:pPr>
            <a:r>
              <a:rPr lang="en-US" dirty="0">
                <a:latin typeface="Gill Sans MT" pitchFamily="34" charset="0"/>
              </a:rPr>
              <a:t>Handles landscape functions</a:t>
            </a:r>
          </a:p>
          <a:p>
            <a:pPr marL="684213" lvl="1" indent="-227013">
              <a:spcBef>
                <a:spcPct val="0"/>
              </a:spcBef>
              <a:buFont typeface="Verdana" pitchFamily="34" charset="0"/>
              <a:buChar char="-"/>
            </a:pPr>
            <a:r>
              <a:rPr lang="en-US" dirty="0">
                <a:latin typeface="Gill Sans MT" pitchFamily="34" charset="0"/>
              </a:rPr>
              <a:t>active vs. inactive sites</a:t>
            </a:r>
          </a:p>
          <a:p>
            <a:pPr marL="684213" lvl="1" indent="-227013">
              <a:spcBef>
                <a:spcPct val="0"/>
              </a:spcBef>
              <a:buFont typeface="Verdana" pitchFamily="34" charset="0"/>
              <a:buChar char="-"/>
            </a:pPr>
            <a:r>
              <a:rPr lang="en-US" dirty="0">
                <a:latin typeface="Gill Sans MT" pitchFamily="34" charset="0"/>
              </a:rPr>
              <a:t>reading and writing maps</a:t>
            </a:r>
          </a:p>
          <a:p>
            <a:pPr marL="230188" indent="-230188">
              <a:spcBef>
                <a:spcPct val="0"/>
              </a:spcBef>
              <a:buFont typeface="Wingdings" pitchFamily="2" charset="2"/>
              <a:buChar char="§"/>
            </a:pPr>
            <a:endParaRPr lang="en-US" dirty="0">
              <a:latin typeface="Gill Sans MT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7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76213"/>
            <a:ext cx="7772400" cy="563562"/>
          </a:xfrm>
        </p:spPr>
        <p:txBody>
          <a:bodyPr/>
          <a:lstStyle/>
          <a:p>
            <a:pPr eaLnBrk="1" hangingPunct="1">
              <a:defRPr/>
            </a:pPr>
            <a:r>
              <a:rPr lang="en-US" sz="2400" smtClean="0"/>
              <a:t>LANDIS-II Core</a:t>
            </a:r>
          </a:p>
        </p:txBody>
      </p:sp>
      <p:sp>
        <p:nvSpPr>
          <p:cNvPr id="41987" name="Text Box 3"/>
          <p:cNvSpPr txBox="1">
            <a:spLocks noChangeArrowheads="1"/>
          </p:cNvSpPr>
          <p:nvPr/>
        </p:nvSpPr>
        <p:spPr bwMode="auto">
          <a:xfrm>
            <a:off x="641350" y="1079500"/>
            <a:ext cx="8075613" cy="2369880"/>
          </a:xfrm>
          <a:prstGeom prst="rect">
            <a:avLst/>
          </a:prstGeom>
          <a:noFill/>
          <a:ln w="5715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230188" indent="-230188">
              <a:spcBef>
                <a:spcPct val="0"/>
              </a:spcBef>
            </a:pPr>
            <a:r>
              <a:rPr lang="en-US" sz="2400" dirty="0">
                <a:latin typeface="Gill Sans MT" pitchFamily="34" charset="0"/>
              </a:rPr>
              <a:t>LANDIS-II Core functions:</a:t>
            </a:r>
          </a:p>
          <a:p>
            <a:pPr marL="230188" indent="-230188">
              <a:spcBef>
                <a:spcPct val="0"/>
              </a:spcBef>
            </a:pPr>
            <a:endParaRPr lang="en-US" sz="2400" dirty="0">
              <a:latin typeface="Gill Sans MT" pitchFamily="34" charset="0"/>
            </a:endParaRPr>
          </a:p>
          <a:p>
            <a:pPr marL="230188" indent="-230188">
              <a:spcBef>
                <a:spcPct val="0"/>
              </a:spcBef>
              <a:buFont typeface="Wingdings" pitchFamily="2" charset="2"/>
              <a:buChar char="§"/>
            </a:pPr>
            <a:r>
              <a:rPr lang="en-US" dirty="0" smtClean="0">
                <a:latin typeface="Gill Sans MT" pitchFamily="34" charset="0"/>
              </a:rPr>
              <a:t>Manages </a:t>
            </a:r>
            <a:r>
              <a:rPr lang="en-US" dirty="0">
                <a:latin typeface="Gill Sans MT" pitchFamily="34" charset="0"/>
              </a:rPr>
              <a:t>extensions</a:t>
            </a:r>
          </a:p>
          <a:p>
            <a:pPr marL="684213" lvl="1" indent="-227013">
              <a:spcBef>
                <a:spcPct val="0"/>
              </a:spcBef>
              <a:buFont typeface="Verdana" pitchFamily="34" charset="0"/>
              <a:buChar char="-"/>
            </a:pPr>
            <a:r>
              <a:rPr lang="en-US" dirty="0">
                <a:latin typeface="Gill Sans MT" pitchFamily="34" charset="0"/>
              </a:rPr>
              <a:t>verifies they are the correct type</a:t>
            </a:r>
          </a:p>
          <a:p>
            <a:pPr marL="684213" lvl="1" indent="-227013">
              <a:spcBef>
                <a:spcPct val="0"/>
              </a:spcBef>
              <a:buFont typeface="Verdana" pitchFamily="34" charset="0"/>
              <a:buChar char="-"/>
            </a:pPr>
            <a:r>
              <a:rPr lang="en-US" dirty="0">
                <a:latin typeface="Gill Sans MT" pitchFamily="34" charset="0"/>
              </a:rPr>
              <a:t>helps extensions share data</a:t>
            </a:r>
          </a:p>
          <a:p>
            <a:pPr marL="230188" indent="-230188">
              <a:spcBef>
                <a:spcPct val="0"/>
              </a:spcBef>
              <a:buFont typeface="Wingdings" pitchFamily="2" charset="2"/>
              <a:buChar char="§"/>
            </a:pPr>
            <a:endParaRPr lang="en-US" dirty="0">
              <a:latin typeface="Gill Sans MT" pitchFamily="34" charset="0"/>
            </a:endParaRPr>
          </a:p>
          <a:p>
            <a:pPr marL="230188" indent="-230188">
              <a:spcBef>
                <a:spcPct val="0"/>
              </a:spcBef>
              <a:buFont typeface="Wingdings" pitchFamily="2" charset="2"/>
              <a:buChar char="§"/>
            </a:pPr>
            <a:r>
              <a:rPr lang="en-US" dirty="0">
                <a:latin typeface="Gill Sans MT" pitchFamily="34" charset="0"/>
              </a:rPr>
              <a:t>Executes extensions in their proper order</a:t>
            </a:r>
          </a:p>
        </p:txBody>
      </p:sp>
      <p:pic>
        <p:nvPicPr>
          <p:cNvPr id="1054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13068" y="3863510"/>
            <a:ext cx="1658518" cy="1665922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/>
            <a:tailEnd/>
          </a:ln>
        </p:spPr>
      </p:pic>
      <p:pic>
        <p:nvPicPr>
          <p:cNvPr id="10547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944304" y="3883511"/>
            <a:ext cx="1681945" cy="1592132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/>
            <a:tailEnd/>
          </a:ln>
        </p:spPr>
      </p:pic>
      <p:pic>
        <p:nvPicPr>
          <p:cNvPr id="105476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951951" y="3874164"/>
            <a:ext cx="1589160" cy="1610539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/>
            <a:tailEnd/>
          </a:ln>
        </p:spPr>
      </p:pic>
      <p:sp>
        <p:nvSpPr>
          <p:cNvPr id="7" name="Oval 6"/>
          <p:cNvSpPr/>
          <p:nvPr/>
        </p:nvSpPr>
        <p:spPr bwMode="auto">
          <a:xfrm>
            <a:off x="3173506" y="5282005"/>
            <a:ext cx="473337" cy="559397"/>
          </a:xfrm>
          <a:prstGeom prst="ellipse">
            <a:avLst/>
          </a:prstGeom>
          <a:solidFill>
            <a:schemeClr val="bg1"/>
          </a:solidFill>
          <a:ln w="508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33363" marR="0" indent="-233363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85000"/>
              <a:buFont typeface="Wingdings" pitchFamily="2" charset="2"/>
              <a:buChar char="§"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effectLst/>
              <a:latin typeface="Verdana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270325" y="5368066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dirty="0" smtClean="0">
                <a:latin typeface="Gill Sans MT" pitchFamily="34" charset="0"/>
              </a:rPr>
              <a:t>1</a:t>
            </a:r>
          </a:p>
        </p:txBody>
      </p:sp>
      <p:sp>
        <p:nvSpPr>
          <p:cNvPr id="9" name="Oval 8"/>
          <p:cNvSpPr/>
          <p:nvPr/>
        </p:nvSpPr>
        <p:spPr bwMode="auto">
          <a:xfrm>
            <a:off x="5303520" y="5292763"/>
            <a:ext cx="473337" cy="559397"/>
          </a:xfrm>
          <a:prstGeom prst="ellipse">
            <a:avLst/>
          </a:prstGeom>
          <a:solidFill>
            <a:schemeClr val="bg1"/>
          </a:solidFill>
          <a:ln w="508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33363" marR="0" indent="-233363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85000"/>
              <a:buFont typeface="Wingdings" pitchFamily="2" charset="2"/>
              <a:buChar char="§"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effectLst/>
              <a:latin typeface="Verdana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400339" y="5378824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dirty="0">
                <a:latin typeface="Gill Sans MT" pitchFamily="34" charset="0"/>
              </a:rPr>
              <a:t>2</a:t>
            </a:r>
            <a:endParaRPr lang="en-US" dirty="0" smtClean="0">
              <a:latin typeface="Gill Sans MT" pitchFamily="34" charset="0"/>
            </a:endParaRPr>
          </a:p>
        </p:txBody>
      </p:sp>
      <p:sp>
        <p:nvSpPr>
          <p:cNvPr id="11" name="Oval 10"/>
          <p:cNvSpPr/>
          <p:nvPr/>
        </p:nvSpPr>
        <p:spPr bwMode="auto">
          <a:xfrm>
            <a:off x="7293685" y="5335793"/>
            <a:ext cx="473337" cy="559397"/>
          </a:xfrm>
          <a:prstGeom prst="ellipse">
            <a:avLst/>
          </a:prstGeom>
          <a:solidFill>
            <a:schemeClr val="bg1"/>
          </a:solidFill>
          <a:ln w="508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33363" marR="0" indent="-233363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85000"/>
              <a:buFont typeface="Wingdings" pitchFamily="2" charset="2"/>
              <a:buChar char="§"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effectLst/>
              <a:latin typeface="Verdana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390504" y="5421854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dirty="0">
                <a:latin typeface="Gill Sans MT" pitchFamily="34" charset="0"/>
              </a:rPr>
              <a:t>3</a:t>
            </a:r>
            <a:endParaRPr lang="en-US" dirty="0" smtClean="0">
              <a:latin typeface="Gill Sans MT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71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76213"/>
            <a:ext cx="7772400" cy="563562"/>
          </a:xfrm>
        </p:spPr>
        <p:txBody>
          <a:bodyPr/>
          <a:lstStyle/>
          <a:p>
            <a:pPr eaLnBrk="1" hangingPunct="1">
              <a:defRPr/>
            </a:pPr>
            <a:r>
              <a:rPr lang="en-US" sz="2400" smtClean="0"/>
              <a:t>LANDIS-II Core</a:t>
            </a:r>
          </a:p>
        </p:txBody>
      </p:sp>
      <p:sp>
        <p:nvSpPr>
          <p:cNvPr id="43011" name="Text Box 3"/>
          <p:cNvSpPr txBox="1">
            <a:spLocks noChangeArrowheads="1"/>
          </p:cNvSpPr>
          <p:nvPr/>
        </p:nvSpPr>
        <p:spPr bwMode="auto">
          <a:xfrm>
            <a:off x="641350" y="1079500"/>
            <a:ext cx="8075613" cy="3600986"/>
          </a:xfrm>
          <a:prstGeom prst="rect">
            <a:avLst/>
          </a:prstGeom>
          <a:noFill/>
          <a:ln w="5715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230188" indent="-230188">
              <a:spcBef>
                <a:spcPct val="0"/>
              </a:spcBef>
            </a:pPr>
            <a:r>
              <a:rPr lang="en-US" sz="2400">
                <a:latin typeface="Gill Sans MT" pitchFamily="34" charset="0"/>
              </a:rPr>
              <a:t>LANDIS-II Core functions:</a:t>
            </a:r>
          </a:p>
          <a:p>
            <a:pPr marL="230188" indent="-230188">
              <a:spcBef>
                <a:spcPct val="0"/>
              </a:spcBef>
            </a:pPr>
            <a:endParaRPr lang="en-US" sz="2400">
              <a:latin typeface="Gill Sans MT" pitchFamily="34" charset="0"/>
            </a:endParaRPr>
          </a:p>
          <a:p>
            <a:pPr marL="230188" indent="-230188">
              <a:spcBef>
                <a:spcPct val="0"/>
              </a:spcBef>
              <a:buFont typeface="Wingdings" pitchFamily="2" charset="2"/>
              <a:buChar char="§"/>
            </a:pPr>
            <a:r>
              <a:rPr lang="en-US">
                <a:latin typeface="Gill Sans MT" pitchFamily="34" charset="0"/>
              </a:rPr>
              <a:t>The User interacts with the Core via the SCENARIO file.</a:t>
            </a:r>
          </a:p>
          <a:p>
            <a:pPr marL="230188" indent="-230188">
              <a:spcBef>
                <a:spcPct val="0"/>
              </a:spcBef>
              <a:buFont typeface="Wingdings" pitchFamily="2" charset="2"/>
              <a:buChar char="§"/>
            </a:pPr>
            <a:endParaRPr lang="en-US">
              <a:latin typeface="Gill Sans MT" pitchFamily="34" charset="0"/>
            </a:endParaRPr>
          </a:p>
          <a:p>
            <a:pPr marL="230188" indent="-230188">
              <a:spcBef>
                <a:spcPct val="0"/>
              </a:spcBef>
              <a:buFont typeface="Wingdings" pitchFamily="2" charset="2"/>
              <a:buChar char="§"/>
            </a:pPr>
            <a:r>
              <a:rPr lang="en-US">
                <a:latin typeface="Gill Sans MT" pitchFamily="34" charset="0"/>
              </a:rPr>
              <a:t>In the scenario file, the user indicates:</a:t>
            </a:r>
          </a:p>
          <a:p>
            <a:pPr marL="230188" indent="-230188">
              <a:spcBef>
                <a:spcPct val="0"/>
              </a:spcBef>
              <a:buFont typeface="Wingdings" pitchFamily="2" charset="2"/>
              <a:buChar char="§"/>
            </a:pPr>
            <a:endParaRPr lang="en-US">
              <a:latin typeface="Gill Sans MT" pitchFamily="34" charset="0"/>
            </a:endParaRPr>
          </a:p>
          <a:p>
            <a:pPr marL="684213" lvl="1" indent="-227013">
              <a:spcBef>
                <a:spcPct val="0"/>
              </a:spcBef>
              <a:buFont typeface="Wingdings" pitchFamily="2" charset="2"/>
              <a:buChar char="§"/>
            </a:pPr>
            <a:r>
              <a:rPr lang="en-US">
                <a:latin typeface="Gill Sans MT" pitchFamily="34" charset="0"/>
              </a:rPr>
              <a:t>which extensions are active</a:t>
            </a:r>
          </a:p>
          <a:p>
            <a:pPr marL="684213" lvl="1" indent="-227013">
              <a:spcBef>
                <a:spcPct val="0"/>
              </a:spcBef>
              <a:buFont typeface="Wingdings" pitchFamily="2" charset="2"/>
              <a:buChar char="§"/>
            </a:pPr>
            <a:r>
              <a:rPr lang="en-US">
                <a:latin typeface="Gill Sans MT" pitchFamily="34" charset="0"/>
              </a:rPr>
              <a:t>simulation duration</a:t>
            </a:r>
          </a:p>
          <a:p>
            <a:pPr marL="684213" lvl="1" indent="-227013">
              <a:spcBef>
                <a:spcPct val="0"/>
              </a:spcBef>
              <a:buFont typeface="Wingdings" pitchFamily="2" charset="2"/>
              <a:buChar char="§"/>
            </a:pPr>
            <a:r>
              <a:rPr lang="en-US">
                <a:latin typeface="Gill Sans MT" pitchFamily="34" charset="0"/>
              </a:rPr>
              <a:t>cell size</a:t>
            </a:r>
          </a:p>
          <a:p>
            <a:pPr marL="684213" lvl="1" indent="-227013">
              <a:spcBef>
                <a:spcPct val="0"/>
              </a:spcBef>
              <a:buFont typeface="Wingdings" pitchFamily="2" charset="2"/>
              <a:buChar char="§"/>
            </a:pPr>
            <a:r>
              <a:rPr lang="en-US">
                <a:latin typeface="Gill Sans MT" pitchFamily="34" charset="0"/>
              </a:rPr>
              <a:t>species, ecoregions, initial community file</a:t>
            </a:r>
          </a:p>
          <a:p>
            <a:pPr marL="684213" lvl="1" indent="-227013">
              <a:spcBef>
                <a:spcPct val="0"/>
              </a:spcBef>
              <a:buFont typeface="Wingdings" pitchFamily="2" charset="2"/>
              <a:buChar char="§"/>
            </a:pPr>
            <a:endParaRPr lang="en-US">
              <a:latin typeface="Gill Sans MT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6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76213"/>
            <a:ext cx="7772400" cy="563562"/>
          </a:xfrm>
        </p:spPr>
        <p:txBody>
          <a:bodyPr/>
          <a:lstStyle/>
          <a:p>
            <a:pPr eaLnBrk="1" hangingPunct="1">
              <a:defRPr/>
            </a:pPr>
            <a:r>
              <a:rPr lang="en-US" sz="2400" smtClean="0"/>
              <a:t>LANDIS-II Core</a:t>
            </a:r>
          </a:p>
        </p:txBody>
      </p:sp>
      <p:sp>
        <p:nvSpPr>
          <p:cNvPr id="44035" name="Oval 6"/>
          <p:cNvSpPr>
            <a:spLocks noChangeArrowheads="1"/>
          </p:cNvSpPr>
          <p:nvPr/>
        </p:nvSpPr>
        <p:spPr bwMode="auto">
          <a:xfrm>
            <a:off x="3251200" y="2016125"/>
            <a:ext cx="1608138" cy="1554163"/>
          </a:xfrm>
          <a:prstGeom prst="ellipse">
            <a:avLst/>
          </a:prstGeom>
          <a:solidFill>
            <a:srgbClr val="66CCFF"/>
          </a:solidFill>
          <a:ln w="76200" algn="ctr">
            <a:solidFill>
              <a:srgbClr val="66CCFF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4036" name="Text Box 5"/>
          <p:cNvSpPr txBox="1">
            <a:spLocks noChangeArrowheads="1"/>
          </p:cNvSpPr>
          <p:nvPr/>
        </p:nvSpPr>
        <p:spPr bwMode="auto">
          <a:xfrm>
            <a:off x="1949450" y="2641600"/>
            <a:ext cx="1062038" cy="396875"/>
          </a:xfrm>
          <a:prstGeom prst="rect">
            <a:avLst/>
          </a:prstGeom>
          <a:solidFill>
            <a:schemeClr val="accent2"/>
          </a:solidFill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dirty="0"/>
              <a:t>Harvest</a:t>
            </a:r>
          </a:p>
        </p:txBody>
      </p:sp>
      <p:sp>
        <p:nvSpPr>
          <p:cNvPr id="44037" name="Oval 7"/>
          <p:cNvSpPr>
            <a:spLocks noChangeArrowheads="1"/>
          </p:cNvSpPr>
          <p:nvPr/>
        </p:nvSpPr>
        <p:spPr bwMode="auto">
          <a:xfrm>
            <a:off x="3219450" y="2746375"/>
            <a:ext cx="184150" cy="190500"/>
          </a:xfrm>
          <a:prstGeom prst="ellipse">
            <a:avLst/>
          </a:prstGeom>
          <a:solidFill>
            <a:schemeClr val="accent2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4038" name="Line 8"/>
          <p:cNvSpPr>
            <a:spLocks noChangeShapeType="1"/>
          </p:cNvSpPr>
          <p:nvPr/>
        </p:nvSpPr>
        <p:spPr bwMode="auto">
          <a:xfrm flipH="1">
            <a:off x="2925763" y="2847975"/>
            <a:ext cx="381000" cy="0"/>
          </a:xfrm>
          <a:prstGeom prst="line">
            <a:avLst/>
          </a:prstGeom>
          <a:noFill/>
          <a:ln w="76200">
            <a:solidFill>
              <a:srgbClr val="FF66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4039" name="Oval 10"/>
          <p:cNvSpPr>
            <a:spLocks noChangeArrowheads="1"/>
          </p:cNvSpPr>
          <p:nvPr/>
        </p:nvSpPr>
        <p:spPr bwMode="auto">
          <a:xfrm>
            <a:off x="3448050" y="2198688"/>
            <a:ext cx="1204913" cy="1187450"/>
          </a:xfrm>
          <a:prstGeom prst="ellipse">
            <a:avLst/>
          </a:prstGeom>
          <a:solidFill>
            <a:srgbClr val="000066"/>
          </a:solidFill>
          <a:ln w="76200" algn="ctr">
            <a:solidFill>
              <a:srgbClr val="000066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44040" name="Group 42"/>
          <p:cNvGrpSpPr>
            <a:grpSpLocks/>
          </p:cNvGrpSpPr>
          <p:nvPr/>
        </p:nvGrpSpPr>
        <p:grpSpPr bwMode="auto">
          <a:xfrm>
            <a:off x="2165350" y="1914525"/>
            <a:ext cx="1335088" cy="573088"/>
            <a:chOff x="1283" y="1734"/>
            <a:chExt cx="841" cy="361"/>
          </a:xfrm>
        </p:grpSpPr>
        <p:sp>
          <p:nvSpPr>
            <p:cNvPr id="44059" name="Text Box 12"/>
            <p:cNvSpPr txBox="1">
              <a:spLocks noChangeArrowheads="1"/>
            </p:cNvSpPr>
            <p:nvPr/>
          </p:nvSpPr>
          <p:spPr bwMode="auto">
            <a:xfrm>
              <a:off x="1283" y="1734"/>
              <a:ext cx="637" cy="250"/>
            </a:xfrm>
            <a:prstGeom prst="rect">
              <a:avLst/>
            </a:prstGeom>
            <a:solidFill>
              <a:schemeClr val="accent2"/>
            </a:solidFill>
            <a:ln w="9525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dirty="0"/>
                <a:t>Fire</a:t>
              </a:r>
            </a:p>
          </p:txBody>
        </p:sp>
        <p:sp>
          <p:nvSpPr>
            <p:cNvPr id="44060" name="Oval 13"/>
            <p:cNvSpPr>
              <a:spLocks noChangeArrowheads="1"/>
            </p:cNvSpPr>
            <p:nvPr/>
          </p:nvSpPr>
          <p:spPr bwMode="auto">
            <a:xfrm rot="1305924">
              <a:off x="2008" y="1975"/>
              <a:ext cx="116" cy="120"/>
            </a:xfrm>
            <a:prstGeom prst="ellipse">
              <a:avLst/>
            </a:prstGeom>
            <a:solidFill>
              <a:schemeClr val="accent2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061" name="Line 14"/>
            <p:cNvSpPr>
              <a:spLocks noChangeShapeType="1"/>
            </p:cNvSpPr>
            <p:nvPr/>
          </p:nvSpPr>
          <p:spPr bwMode="auto">
            <a:xfrm rot="1534768" flipH="1">
              <a:off x="1831" y="1989"/>
              <a:ext cx="240" cy="4"/>
            </a:xfrm>
            <a:prstGeom prst="line">
              <a:avLst/>
            </a:prstGeom>
            <a:noFill/>
            <a:ln w="76200">
              <a:solidFill>
                <a:srgbClr val="FF66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4041" name="Text Box 17"/>
          <p:cNvSpPr txBox="1">
            <a:spLocks noChangeArrowheads="1"/>
          </p:cNvSpPr>
          <p:nvPr/>
        </p:nvSpPr>
        <p:spPr bwMode="auto">
          <a:xfrm>
            <a:off x="2151063" y="3400425"/>
            <a:ext cx="1035050" cy="400050"/>
          </a:xfrm>
          <a:prstGeom prst="rect">
            <a:avLst/>
          </a:prstGeom>
          <a:solidFill>
            <a:schemeClr val="accent2"/>
          </a:solidFill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dirty="0"/>
              <a:t>Insects</a:t>
            </a:r>
          </a:p>
        </p:txBody>
      </p:sp>
      <p:sp>
        <p:nvSpPr>
          <p:cNvPr id="44042" name="Oval 18"/>
          <p:cNvSpPr>
            <a:spLocks noChangeArrowheads="1"/>
          </p:cNvSpPr>
          <p:nvPr/>
        </p:nvSpPr>
        <p:spPr bwMode="auto">
          <a:xfrm rot="-2322373">
            <a:off x="3349625" y="3106738"/>
            <a:ext cx="184150" cy="190500"/>
          </a:xfrm>
          <a:prstGeom prst="ellipse">
            <a:avLst/>
          </a:prstGeom>
          <a:solidFill>
            <a:schemeClr val="accent2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4043" name="Line 19"/>
          <p:cNvSpPr>
            <a:spLocks noChangeShapeType="1"/>
          </p:cNvSpPr>
          <p:nvPr/>
        </p:nvSpPr>
        <p:spPr bwMode="auto">
          <a:xfrm rot="-2322373" flipH="1" flipV="1">
            <a:off x="2908300" y="3344863"/>
            <a:ext cx="581025" cy="50800"/>
          </a:xfrm>
          <a:prstGeom prst="line">
            <a:avLst/>
          </a:prstGeom>
          <a:noFill/>
          <a:ln w="76200">
            <a:solidFill>
              <a:srgbClr val="FF66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4044" name="Text Box 26"/>
          <p:cNvSpPr txBox="1">
            <a:spLocks noChangeArrowheads="1"/>
          </p:cNvSpPr>
          <p:nvPr/>
        </p:nvSpPr>
        <p:spPr bwMode="auto">
          <a:xfrm>
            <a:off x="3078163" y="3981450"/>
            <a:ext cx="762000" cy="396875"/>
          </a:xfrm>
          <a:prstGeom prst="rect">
            <a:avLst/>
          </a:prstGeom>
          <a:solidFill>
            <a:schemeClr val="accent2"/>
          </a:solidFill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Wind</a:t>
            </a:r>
          </a:p>
        </p:txBody>
      </p:sp>
      <p:sp>
        <p:nvSpPr>
          <p:cNvPr id="44045" name="Oval 27"/>
          <p:cNvSpPr>
            <a:spLocks noChangeArrowheads="1"/>
          </p:cNvSpPr>
          <p:nvPr/>
        </p:nvSpPr>
        <p:spPr bwMode="auto">
          <a:xfrm rot="-2322373">
            <a:off x="3689350" y="3398838"/>
            <a:ext cx="184150" cy="190500"/>
          </a:xfrm>
          <a:prstGeom prst="ellipse">
            <a:avLst/>
          </a:prstGeom>
          <a:solidFill>
            <a:schemeClr val="accent2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4046" name="Line 28"/>
          <p:cNvSpPr>
            <a:spLocks noChangeShapeType="1"/>
          </p:cNvSpPr>
          <p:nvPr/>
        </p:nvSpPr>
        <p:spPr bwMode="auto">
          <a:xfrm rot="19277627" flipH="1">
            <a:off x="3417888" y="3627438"/>
            <a:ext cx="488950" cy="273050"/>
          </a:xfrm>
          <a:prstGeom prst="line">
            <a:avLst/>
          </a:prstGeom>
          <a:noFill/>
          <a:ln w="76200">
            <a:solidFill>
              <a:srgbClr val="FF66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4047" name="Oval 31"/>
          <p:cNvSpPr>
            <a:spLocks noChangeArrowheads="1"/>
          </p:cNvSpPr>
          <p:nvPr/>
        </p:nvSpPr>
        <p:spPr bwMode="auto">
          <a:xfrm rot="1305924">
            <a:off x="4603750" y="2320925"/>
            <a:ext cx="184150" cy="190500"/>
          </a:xfrm>
          <a:prstGeom prst="ellipse">
            <a:avLst/>
          </a:prstGeom>
          <a:solidFill>
            <a:srgbClr val="FFFF99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4048" name="Line 32"/>
          <p:cNvSpPr>
            <a:spLocks noChangeShapeType="1"/>
          </p:cNvSpPr>
          <p:nvPr/>
        </p:nvSpPr>
        <p:spPr bwMode="auto">
          <a:xfrm rot="1534768" flipH="1">
            <a:off x="4775200" y="2163763"/>
            <a:ext cx="233363" cy="295275"/>
          </a:xfrm>
          <a:prstGeom prst="line">
            <a:avLst/>
          </a:prstGeom>
          <a:noFill/>
          <a:ln w="76200">
            <a:solidFill>
              <a:srgbClr val="FFFF99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4049" name="Text Box 33"/>
          <p:cNvSpPr txBox="1">
            <a:spLocks noChangeArrowheads="1"/>
          </p:cNvSpPr>
          <p:nvPr/>
        </p:nvSpPr>
        <p:spPr bwMode="auto">
          <a:xfrm>
            <a:off x="4991100" y="1865313"/>
            <a:ext cx="2132013" cy="708025"/>
          </a:xfrm>
          <a:prstGeom prst="rect">
            <a:avLst/>
          </a:prstGeom>
          <a:solidFill>
            <a:srgbClr val="FFFF99"/>
          </a:solidFill>
          <a:ln w="9525" algn="ctr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r>
              <a:rPr lang="en-US"/>
              <a:t>Biomass Succession</a:t>
            </a:r>
          </a:p>
        </p:txBody>
      </p:sp>
      <p:sp>
        <p:nvSpPr>
          <p:cNvPr id="44050" name="Text Box 34"/>
          <p:cNvSpPr txBox="1">
            <a:spLocks noChangeArrowheads="1"/>
          </p:cNvSpPr>
          <p:nvPr/>
        </p:nvSpPr>
        <p:spPr bwMode="auto">
          <a:xfrm>
            <a:off x="5145088" y="2614613"/>
            <a:ext cx="2063750" cy="708025"/>
          </a:xfrm>
          <a:prstGeom prst="rect">
            <a:avLst/>
          </a:prstGeom>
          <a:solidFill>
            <a:srgbClr val="99FFCC"/>
          </a:solidFill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Reclassify Output</a:t>
            </a:r>
          </a:p>
        </p:txBody>
      </p:sp>
      <p:sp>
        <p:nvSpPr>
          <p:cNvPr id="44051" name="Text Box 35"/>
          <p:cNvSpPr txBox="1">
            <a:spLocks noChangeArrowheads="1"/>
          </p:cNvSpPr>
          <p:nvPr/>
        </p:nvSpPr>
        <p:spPr bwMode="auto">
          <a:xfrm>
            <a:off x="4946650" y="3368675"/>
            <a:ext cx="1492250" cy="722313"/>
          </a:xfrm>
          <a:prstGeom prst="rect">
            <a:avLst/>
          </a:prstGeom>
          <a:solidFill>
            <a:srgbClr val="99FFCC"/>
          </a:solidFill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Raw Output</a:t>
            </a:r>
          </a:p>
        </p:txBody>
      </p:sp>
      <p:grpSp>
        <p:nvGrpSpPr>
          <p:cNvPr id="44052" name="Group 38"/>
          <p:cNvGrpSpPr>
            <a:grpSpLocks/>
          </p:cNvGrpSpPr>
          <p:nvPr/>
        </p:nvGrpSpPr>
        <p:grpSpPr bwMode="auto">
          <a:xfrm rot="1477400">
            <a:off x="4756150" y="2601913"/>
            <a:ext cx="404813" cy="347662"/>
            <a:chOff x="2890" y="2132"/>
            <a:chExt cx="255" cy="219"/>
          </a:xfrm>
        </p:grpSpPr>
        <p:sp>
          <p:nvSpPr>
            <p:cNvPr id="44057" name="Oval 36"/>
            <p:cNvSpPr>
              <a:spLocks noChangeArrowheads="1"/>
            </p:cNvSpPr>
            <p:nvPr/>
          </p:nvSpPr>
          <p:spPr bwMode="auto">
            <a:xfrm rot="1305924">
              <a:off x="2890" y="2231"/>
              <a:ext cx="116" cy="120"/>
            </a:xfrm>
            <a:prstGeom prst="ellipse">
              <a:avLst/>
            </a:prstGeom>
            <a:solidFill>
              <a:srgbClr val="99FFCC"/>
            </a:solidFill>
            <a:ln w="9525" algn="ctr">
              <a:solidFill>
                <a:srgbClr val="99FFCC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058" name="Line 37"/>
            <p:cNvSpPr>
              <a:spLocks noChangeShapeType="1"/>
            </p:cNvSpPr>
            <p:nvPr/>
          </p:nvSpPr>
          <p:spPr bwMode="auto">
            <a:xfrm rot="1534768" flipH="1">
              <a:off x="2998" y="2132"/>
              <a:ext cx="147" cy="186"/>
            </a:xfrm>
            <a:prstGeom prst="line">
              <a:avLst/>
            </a:prstGeom>
            <a:noFill/>
            <a:ln w="76200">
              <a:solidFill>
                <a:srgbClr val="99FFCC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4053" name="Group 39"/>
          <p:cNvGrpSpPr>
            <a:grpSpLocks/>
          </p:cNvGrpSpPr>
          <p:nvPr/>
        </p:nvGrpSpPr>
        <p:grpSpPr bwMode="auto">
          <a:xfrm rot="3787220">
            <a:off x="4584700" y="3079750"/>
            <a:ext cx="404813" cy="347663"/>
            <a:chOff x="2890" y="2132"/>
            <a:chExt cx="255" cy="219"/>
          </a:xfrm>
        </p:grpSpPr>
        <p:sp>
          <p:nvSpPr>
            <p:cNvPr id="44055" name="Oval 40"/>
            <p:cNvSpPr>
              <a:spLocks noChangeArrowheads="1"/>
            </p:cNvSpPr>
            <p:nvPr/>
          </p:nvSpPr>
          <p:spPr bwMode="auto">
            <a:xfrm rot="1305924">
              <a:off x="2890" y="2231"/>
              <a:ext cx="116" cy="120"/>
            </a:xfrm>
            <a:prstGeom prst="ellipse">
              <a:avLst/>
            </a:prstGeom>
            <a:solidFill>
              <a:srgbClr val="99FFCC"/>
            </a:solidFill>
            <a:ln w="9525" algn="ctr">
              <a:solidFill>
                <a:srgbClr val="99FFCC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056" name="Line 41"/>
            <p:cNvSpPr>
              <a:spLocks noChangeShapeType="1"/>
            </p:cNvSpPr>
            <p:nvPr/>
          </p:nvSpPr>
          <p:spPr bwMode="auto">
            <a:xfrm rot="1534768" flipH="1">
              <a:off x="2998" y="2132"/>
              <a:ext cx="147" cy="186"/>
            </a:xfrm>
            <a:prstGeom prst="line">
              <a:avLst/>
            </a:prstGeom>
            <a:noFill/>
            <a:ln w="76200">
              <a:solidFill>
                <a:srgbClr val="99FFCC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4054" name="Text Box 44"/>
          <p:cNvSpPr txBox="1">
            <a:spLocks noChangeArrowheads="1"/>
          </p:cNvSpPr>
          <p:nvPr/>
        </p:nvSpPr>
        <p:spPr bwMode="auto">
          <a:xfrm>
            <a:off x="3663950" y="2559050"/>
            <a:ext cx="784225" cy="3968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>
                <a:solidFill>
                  <a:srgbClr val="FFFF00"/>
                </a:solidFill>
              </a:rPr>
              <a:t>Core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1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76213"/>
            <a:ext cx="7772400" cy="563562"/>
          </a:xfrm>
        </p:spPr>
        <p:txBody>
          <a:bodyPr/>
          <a:lstStyle/>
          <a:p>
            <a:pPr eaLnBrk="1" hangingPunct="1">
              <a:defRPr/>
            </a:pPr>
            <a:r>
              <a:rPr lang="en-US" sz="2400" smtClean="0"/>
              <a:t>LANDIS-II Core</a:t>
            </a:r>
          </a:p>
        </p:txBody>
      </p:sp>
      <p:grpSp>
        <p:nvGrpSpPr>
          <p:cNvPr id="45059" name="Group 30"/>
          <p:cNvGrpSpPr>
            <a:grpSpLocks/>
          </p:cNvGrpSpPr>
          <p:nvPr/>
        </p:nvGrpSpPr>
        <p:grpSpPr bwMode="auto">
          <a:xfrm>
            <a:off x="3562350" y="1908175"/>
            <a:ext cx="1616075" cy="1554163"/>
            <a:chOff x="2048" y="1270"/>
            <a:chExt cx="1013" cy="979"/>
          </a:xfrm>
        </p:grpSpPr>
        <p:sp>
          <p:nvSpPr>
            <p:cNvPr id="45070" name="Oval 3"/>
            <p:cNvSpPr>
              <a:spLocks noChangeArrowheads="1"/>
            </p:cNvSpPr>
            <p:nvPr/>
          </p:nvSpPr>
          <p:spPr bwMode="auto">
            <a:xfrm>
              <a:off x="2048" y="1270"/>
              <a:ext cx="1013" cy="979"/>
            </a:xfrm>
            <a:prstGeom prst="ellipse">
              <a:avLst/>
            </a:prstGeom>
            <a:solidFill>
              <a:srgbClr val="66CCFF"/>
            </a:solidFill>
            <a:ln w="76200" algn="ctr">
              <a:solidFill>
                <a:srgbClr val="66CC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071" name="Oval 7"/>
            <p:cNvSpPr>
              <a:spLocks noChangeArrowheads="1"/>
            </p:cNvSpPr>
            <p:nvPr/>
          </p:nvSpPr>
          <p:spPr bwMode="auto">
            <a:xfrm>
              <a:off x="2172" y="1385"/>
              <a:ext cx="759" cy="748"/>
            </a:xfrm>
            <a:prstGeom prst="ellipse">
              <a:avLst/>
            </a:prstGeom>
            <a:solidFill>
              <a:srgbClr val="000066"/>
            </a:solidFill>
            <a:ln w="76200" algn="ctr">
              <a:solidFill>
                <a:srgbClr val="00006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072" name="Text Box 29"/>
            <p:cNvSpPr txBox="1">
              <a:spLocks noChangeArrowheads="1"/>
            </p:cNvSpPr>
            <p:nvPr/>
          </p:nvSpPr>
          <p:spPr bwMode="auto">
            <a:xfrm>
              <a:off x="2308" y="1612"/>
              <a:ext cx="491" cy="25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>
                  <a:solidFill>
                    <a:srgbClr val="FFFF00"/>
                  </a:solidFill>
                </a:rPr>
                <a:t>Core</a:t>
              </a:r>
            </a:p>
          </p:txBody>
        </p:sp>
      </p:grpSp>
      <p:sp>
        <p:nvSpPr>
          <p:cNvPr id="45060" name="Text Box 31"/>
          <p:cNvSpPr txBox="1">
            <a:spLocks noChangeArrowheads="1"/>
          </p:cNvSpPr>
          <p:nvPr/>
        </p:nvSpPr>
        <p:spPr bwMode="auto">
          <a:xfrm>
            <a:off x="390525" y="1374775"/>
            <a:ext cx="2347913" cy="2663825"/>
          </a:xfrm>
          <a:prstGeom prst="rect">
            <a:avLst/>
          </a:prstGeom>
          <a:solidFill>
            <a:schemeClr val="bg1"/>
          </a:solidFill>
          <a:ln w="76200" algn="ctr">
            <a:solidFill>
              <a:srgbClr val="FF6600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en-US"/>
          </a:p>
          <a:p>
            <a:r>
              <a:rPr lang="en-US"/>
              <a:t>Base Harvest</a:t>
            </a:r>
          </a:p>
          <a:p>
            <a:r>
              <a:rPr lang="en-US"/>
              <a:t>Base Wind</a:t>
            </a:r>
          </a:p>
          <a:p>
            <a:r>
              <a:rPr lang="en-US"/>
              <a:t>Base Insects</a:t>
            </a:r>
          </a:p>
          <a:p>
            <a:r>
              <a:rPr lang="en-US"/>
              <a:t>Base Fire</a:t>
            </a:r>
          </a:p>
          <a:p>
            <a:r>
              <a:rPr lang="en-US"/>
              <a:t>Dynamic Fire &amp; Fuel</a:t>
            </a:r>
          </a:p>
          <a:p>
            <a:r>
              <a:rPr lang="en-US"/>
              <a:t>…</a:t>
            </a:r>
          </a:p>
        </p:txBody>
      </p:sp>
      <p:sp>
        <p:nvSpPr>
          <p:cNvPr id="45061" name="Text Box 32"/>
          <p:cNvSpPr txBox="1">
            <a:spLocks noChangeArrowheads="1"/>
          </p:cNvSpPr>
          <p:nvPr/>
        </p:nvSpPr>
        <p:spPr bwMode="auto">
          <a:xfrm>
            <a:off x="6010275" y="1392238"/>
            <a:ext cx="1920875" cy="2298700"/>
          </a:xfrm>
          <a:prstGeom prst="rect">
            <a:avLst/>
          </a:prstGeom>
          <a:solidFill>
            <a:schemeClr val="bg1"/>
          </a:solidFill>
          <a:ln w="76200" algn="ctr">
            <a:solidFill>
              <a:schemeClr val="accent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en-US"/>
          </a:p>
          <a:p>
            <a:r>
              <a:rPr lang="en-US"/>
              <a:t>Base Age-only </a:t>
            </a:r>
          </a:p>
          <a:p>
            <a:r>
              <a:rPr lang="en-US"/>
              <a:t>Base Biomass</a:t>
            </a:r>
          </a:p>
          <a:p>
            <a:r>
              <a:rPr lang="en-US"/>
              <a:t>Nutrient-cycling</a:t>
            </a:r>
          </a:p>
          <a:p>
            <a:r>
              <a:rPr lang="en-US"/>
              <a:t>Century-soil</a:t>
            </a:r>
          </a:p>
          <a:p>
            <a:r>
              <a:rPr lang="en-US"/>
              <a:t>…</a:t>
            </a:r>
          </a:p>
        </p:txBody>
      </p:sp>
      <p:sp>
        <p:nvSpPr>
          <p:cNvPr id="45062" name="Text Box 34"/>
          <p:cNvSpPr txBox="1">
            <a:spLocks noChangeArrowheads="1"/>
          </p:cNvSpPr>
          <p:nvPr/>
        </p:nvSpPr>
        <p:spPr bwMode="auto">
          <a:xfrm>
            <a:off x="831850" y="981075"/>
            <a:ext cx="1463675" cy="730250"/>
          </a:xfrm>
          <a:prstGeom prst="rect">
            <a:avLst/>
          </a:prstGeom>
          <a:solidFill>
            <a:schemeClr val="accent2"/>
          </a:solidFill>
          <a:ln w="28575" algn="ctr">
            <a:solidFill>
              <a:srgbClr val="FF6600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>
                <a:solidFill>
                  <a:schemeClr val="bg1"/>
                </a:solidFill>
              </a:rPr>
              <a:t>Disturbance</a:t>
            </a:r>
          </a:p>
          <a:p>
            <a:pPr algn="ctr">
              <a:spcBef>
                <a:spcPct val="0"/>
              </a:spcBef>
            </a:pPr>
            <a:r>
              <a:rPr lang="en-US">
                <a:solidFill>
                  <a:schemeClr val="bg1"/>
                </a:solidFill>
              </a:rPr>
              <a:t>Extensions</a:t>
            </a:r>
          </a:p>
        </p:txBody>
      </p:sp>
      <p:sp>
        <p:nvSpPr>
          <p:cNvPr id="45063" name="Text Box 35"/>
          <p:cNvSpPr txBox="1">
            <a:spLocks noChangeArrowheads="1"/>
          </p:cNvSpPr>
          <p:nvPr/>
        </p:nvSpPr>
        <p:spPr bwMode="auto">
          <a:xfrm>
            <a:off x="6310313" y="1028700"/>
            <a:ext cx="1319212" cy="730250"/>
          </a:xfrm>
          <a:prstGeom prst="rect">
            <a:avLst/>
          </a:prstGeom>
          <a:solidFill>
            <a:schemeClr val="accent2"/>
          </a:solidFill>
          <a:ln w="28575" algn="ctr">
            <a:solidFill>
              <a:schemeClr val="accent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>
                <a:solidFill>
                  <a:schemeClr val="bg1"/>
                </a:solidFill>
              </a:rPr>
              <a:t>Succession</a:t>
            </a:r>
          </a:p>
          <a:p>
            <a:pPr algn="ctr">
              <a:spcBef>
                <a:spcPct val="0"/>
              </a:spcBef>
            </a:pPr>
            <a:r>
              <a:rPr lang="en-US">
                <a:solidFill>
                  <a:schemeClr val="bg1"/>
                </a:solidFill>
              </a:rPr>
              <a:t>Extensions</a:t>
            </a:r>
          </a:p>
        </p:txBody>
      </p:sp>
      <p:grpSp>
        <p:nvGrpSpPr>
          <p:cNvPr id="45064" name="Group 40"/>
          <p:cNvGrpSpPr>
            <a:grpSpLocks/>
          </p:cNvGrpSpPr>
          <p:nvPr/>
        </p:nvGrpSpPr>
        <p:grpSpPr bwMode="auto">
          <a:xfrm>
            <a:off x="3397250" y="4217988"/>
            <a:ext cx="1938338" cy="2301875"/>
            <a:chOff x="2180" y="2657"/>
            <a:chExt cx="1221" cy="1450"/>
          </a:xfrm>
        </p:grpSpPr>
        <p:sp>
          <p:nvSpPr>
            <p:cNvPr id="45068" name="Text Box 33"/>
            <p:cNvSpPr txBox="1">
              <a:spLocks noChangeArrowheads="1"/>
            </p:cNvSpPr>
            <p:nvPr/>
          </p:nvSpPr>
          <p:spPr bwMode="auto">
            <a:xfrm>
              <a:off x="2180" y="2889"/>
              <a:ext cx="1221" cy="1218"/>
            </a:xfrm>
            <a:prstGeom prst="rect">
              <a:avLst/>
            </a:prstGeom>
            <a:solidFill>
              <a:schemeClr val="bg1"/>
            </a:solidFill>
            <a:ln w="76200" algn="ctr">
              <a:solidFill>
                <a:srgbClr val="FFFF00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endParaRPr lang="en-US"/>
            </a:p>
            <a:p>
              <a:r>
                <a:rPr lang="en-US"/>
                <a:t>Forest Age </a:t>
              </a:r>
            </a:p>
            <a:p>
              <a:r>
                <a:rPr lang="en-US"/>
                <a:t>Spp. Biomass</a:t>
              </a:r>
            </a:p>
            <a:p>
              <a:r>
                <a:rPr lang="en-US"/>
                <a:t>Reclassified Map</a:t>
              </a:r>
            </a:p>
            <a:p>
              <a:r>
                <a:rPr lang="en-US"/>
                <a:t>…</a:t>
              </a:r>
            </a:p>
          </p:txBody>
        </p:sp>
        <p:sp>
          <p:nvSpPr>
            <p:cNvPr id="45069" name="Text Box 36"/>
            <p:cNvSpPr txBox="1">
              <a:spLocks noChangeArrowheads="1"/>
            </p:cNvSpPr>
            <p:nvPr/>
          </p:nvSpPr>
          <p:spPr bwMode="auto">
            <a:xfrm>
              <a:off x="2372" y="2657"/>
              <a:ext cx="831" cy="460"/>
            </a:xfrm>
            <a:prstGeom prst="rect">
              <a:avLst/>
            </a:prstGeom>
            <a:solidFill>
              <a:schemeClr val="accent2"/>
            </a:solidFill>
            <a:ln w="28575" algn="ctr">
              <a:solidFill>
                <a:srgbClr val="FFFF00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spcBef>
                  <a:spcPct val="0"/>
                </a:spcBef>
              </a:pPr>
              <a:r>
                <a:rPr lang="en-US">
                  <a:solidFill>
                    <a:schemeClr val="bg1"/>
                  </a:solidFill>
                </a:rPr>
                <a:t>Output</a:t>
              </a:r>
            </a:p>
            <a:p>
              <a:pPr algn="ctr">
                <a:spcBef>
                  <a:spcPct val="0"/>
                </a:spcBef>
              </a:pPr>
              <a:r>
                <a:rPr lang="en-US">
                  <a:solidFill>
                    <a:schemeClr val="bg1"/>
                  </a:solidFill>
                </a:rPr>
                <a:t>Extensions</a:t>
              </a:r>
            </a:p>
          </p:txBody>
        </p:sp>
      </p:grpSp>
      <p:sp>
        <p:nvSpPr>
          <p:cNvPr id="45065" name="Line 37"/>
          <p:cNvSpPr>
            <a:spLocks noChangeShapeType="1"/>
          </p:cNvSpPr>
          <p:nvPr/>
        </p:nvSpPr>
        <p:spPr bwMode="auto">
          <a:xfrm>
            <a:off x="2770188" y="2705100"/>
            <a:ext cx="750887" cy="0"/>
          </a:xfrm>
          <a:prstGeom prst="line">
            <a:avLst/>
          </a:prstGeom>
          <a:noFill/>
          <a:ln w="76200">
            <a:solidFill>
              <a:srgbClr val="FF6600"/>
            </a:solidFill>
            <a:round/>
            <a:headEnd type="triangle" w="med" len="med"/>
            <a:tailEnd type="triangle" w="med" len="med"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5066" name="Line 38"/>
          <p:cNvSpPr>
            <a:spLocks noChangeShapeType="1"/>
          </p:cNvSpPr>
          <p:nvPr/>
        </p:nvSpPr>
        <p:spPr bwMode="auto">
          <a:xfrm flipV="1">
            <a:off x="5211763" y="2705100"/>
            <a:ext cx="766762" cy="7938"/>
          </a:xfrm>
          <a:prstGeom prst="line">
            <a:avLst/>
          </a:prstGeom>
          <a:noFill/>
          <a:ln w="76200">
            <a:solidFill>
              <a:schemeClr val="accent1"/>
            </a:solidFill>
            <a:round/>
            <a:headEnd type="triangle" w="med" len="med"/>
            <a:tailEnd type="triangle" w="med" len="med"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5067" name="Line 39"/>
          <p:cNvSpPr>
            <a:spLocks noChangeShapeType="1"/>
          </p:cNvSpPr>
          <p:nvPr/>
        </p:nvSpPr>
        <p:spPr bwMode="auto">
          <a:xfrm>
            <a:off x="4365625" y="3482975"/>
            <a:ext cx="0" cy="677863"/>
          </a:xfrm>
          <a:prstGeom prst="line">
            <a:avLst/>
          </a:prstGeom>
          <a:noFill/>
          <a:ln w="76200">
            <a:solidFill>
              <a:srgbClr val="66CCFF"/>
            </a:solidFill>
            <a:round/>
            <a:headEnd/>
            <a:tailEnd type="triangle" w="med" len="med"/>
          </a:ln>
        </p:spPr>
        <p:txBody>
          <a:bodyPr>
            <a:spAutoFit/>
          </a:bodyPr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2"/>
          <p:cNvSpPr>
            <a:spLocks noGrp="1" noChangeArrowheads="1"/>
          </p:cNvSpPr>
          <p:nvPr>
            <p:ph type="title"/>
          </p:nvPr>
        </p:nvSpPr>
        <p:spPr>
          <a:xfrm>
            <a:off x="434975" y="2525713"/>
            <a:ext cx="8162925" cy="579437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dirty="0" smtClean="0"/>
              <a:t>LANDIS-II 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Reproduction and </a:t>
            </a:r>
            <a:br>
              <a:rPr lang="en-US" dirty="0" smtClean="0"/>
            </a:br>
            <a:r>
              <a:rPr lang="en-US" dirty="0" smtClean="0"/>
              <a:t>Variable Time Steps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2908"/>
            <a:ext cx="8229600" cy="1143000"/>
          </a:xfrm>
        </p:spPr>
        <p:txBody>
          <a:bodyPr/>
          <a:lstStyle/>
          <a:p>
            <a:r>
              <a:rPr lang="en-US" dirty="0" smtClean="0"/>
              <a:t>Reproduction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2262" y="1284900"/>
            <a:ext cx="7404538" cy="4348645"/>
          </a:xfrm>
        </p:spPr>
        <p:txBody>
          <a:bodyPr/>
          <a:lstStyle/>
          <a:p>
            <a:r>
              <a:rPr lang="en-US" dirty="0" smtClean="0"/>
              <a:t>Reproduction happens at:</a:t>
            </a:r>
          </a:p>
          <a:p>
            <a:pPr lvl="1"/>
            <a:r>
              <a:rPr lang="en-US" dirty="0" smtClean="0"/>
              <a:t> every succession time step across the landscape</a:t>
            </a:r>
          </a:p>
          <a:p>
            <a:pPr lvl="1"/>
            <a:r>
              <a:rPr lang="en-US" dirty="0" smtClean="0"/>
              <a:t>After a disturbance at individual sites</a:t>
            </a:r>
          </a:p>
          <a:p>
            <a:r>
              <a:rPr lang="en-US" dirty="0" smtClean="0"/>
              <a:t>What is the order of operation?</a:t>
            </a:r>
          </a:p>
          <a:p>
            <a:pPr lvl="1"/>
            <a:r>
              <a:rPr lang="en-US" dirty="0" smtClean="0"/>
              <a:t>Planting</a:t>
            </a:r>
          </a:p>
          <a:p>
            <a:pPr lvl="1"/>
            <a:r>
              <a:rPr lang="en-US" dirty="0" err="1" smtClean="0"/>
              <a:t>Serotiny</a:t>
            </a:r>
            <a:endParaRPr lang="en-US" dirty="0" smtClean="0"/>
          </a:p>
          <a:p>
            <a:pPr lvl="1"/>
            <a:r>
              <a:rPr lang="en-US" dirty="0" smtClean="0"/>
              <a:t>Vegetative reproduction</a:t>
            </a:r>
          </a:p>
          <a:p>
            <a:pPr lvl="1"/>
            <a:r>
              <a:rPr lang="en-US" dirty="0" smtClean="0"/>
              <a:t>Seed dispersal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Reproduction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However, the cohorts must be ‘synchronized’ if disturbance and succession extension are operating at different time steps.</a:t>
            </a:r>
          </a:p>
          <a:p>
            <a:endParaRPr lang="en-US" smtClean="0"/>
          </a:p>
          <a:p>
            <a:r>
              <a:rPr lang="en-US" smtClean="0"/>
              <a:t>The following slides demonstrate our method for doing so.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87350"/>
            <a:ext cx="7772400" cy="495300"/>
          </a:xfrm>
        </p:spPr>
        <p:txBody>
          <a:bodyPr/>
          <a:lstStyle/>
          <a:p>
            <a:pPr eaLnBrk="1" hangingPunct="1">
              <a:defRPr/>
            </a:pPr>
            <a:r>
              <a:rPr lang="en-US" sz="2800" smtClean="0"/>
              <a:t>Variable Time Steps</a:t>
            </a:r>
          </a:p>
        </p:txBody>
      </p:sp>
      <p:sp>
        <p:nvSpPr>
          <p:cNvPr id="47107" name="Text Box 3"/>
          <p:cNvSpPr txBox="1">
            <a:spLocks noChangeArrowheads="1"/>
          </p:cNvSpPr>
          <p:nvPr/>
        </p:nvSpPr>
        <p:spPr bwMode="auto">
          <a:xfrm>
            <a:off x="336550" y="1222375"/>
            <a:ext cx="8304213" cy="45243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457200" indent="-457200">
              <a:spcBef>
                <a:spcPct val="0"/>
              </a:spcBef>
            </a:pPr>
            <a:r>
              <a:rPr lang="en-US" sz="2400">
                <a:latin typeface="Gill Sans MT" pitchFamily="34" charset="0"/>
              </a:rPr>
              <a:t>Each extension (‘plug-in’) operates at its own time step, from 1 - 100+ years.</a:t>
            </a:r>
          </a:p>
          <a:p>
            <a:pPr marL="457200" indent="-457200">
              <a:spcBef>
                <a:spcPct val="0"/>
              </a:spcBef>
            </a:pPr>
            <a:endParaRPr lang="en-US" sz="2400">
              <a:latin typeface="Gill Sans MT" pitchFamily="34" charset="0"/>
            </a:endParaRPr>
          </a:p>
          <a:p>
            <a:pPr marL="457200" indent="-457200">
              <a:spcBef>
                <a:spcPct val="0"/>
              </a:spcBef>
            </a:pPr>
            <a:r>
              <a:rPr lang="en-US" sz="2400">
                <a:latin typeface="Gill Sans MT" pitchFamily="34" charset="0"/>
              </a:rPr>
              <a:t>Extension types: </a:t>
            </a:r>
          </a:p>
          <a:p>
            <a:pPr marL="914400" lvl="1" indent="-457200">
              <a:spcBef>
                <a:spcPct val="0"/>
              </a:spcBef>
              <a:buSzPct val="85000"/>
              <a:buFont typeface="Wingdings" pitchFamily="2" charset="2"/>
              <a:buChar char="§"/>
            </a:pPr>
            <a:r>
              <a:rPr lang="en-US" sz="2400">
                <a:latin typeface="Gill Sans MT" pitchFamily="34" charset="0"/>
              </a:rPr>
              <a:t>succession</a:t>
            </a:r>
          </a:p>
          <a:p>
            <a:pPr marL="914400" lvl="1" indent="-457200">
              <a:spcBef>
                <a:spcPct val="0"/>
              </a:spcBef>
              <a:buSzPct val="85000"/>
              <a:buFont typeface="Wingdings" pitchFamily="2" charset="2"/>
              <a:buChar char="§"/>
            </a:pPr>
            <a:r>
              <a:rPr lang="en-US" sz="2400">
                <a:latin typeface="Gill Sans MT" pitchFamily="34" charset="0"/>
              </a:rPr>
              <a:t>disturbance</a:t>
            </a:r>
          </a:p>
          <a:p>
            <a:pPr marL="914400" lvl="1" indent="-457200">
              <a:spcBef>
                <a:spcPct val="0"/>
              </a:spcBef>
              <a:buSzPct val="85000"/>
              <a:buFont typeface="Wingdings" pitchFamily="2" charset="2"/>
              <a:buChar char="§"/>
            </a:pPr>
            <a:r>
              <a:rPr lang="en-US" sz="2400">
                <a:latin typeface="Gill Sans MT" pitchFamily="34" charset="0"/>
              </a:rPr>
              <a:t>output</a:t>
            </a:r>
          </a:p>
          <a:p>
            <a:pPr marL="457200" indent="-457200">
              <a:spcBef>
                <a:spcPct val="0"/>
              </a:spcBef>
            </a:pPr>
            <a:endParaRPr lang="en-US" sz="2400">
              <a:latin typeface="Gill Sans MT" pitchFamily="34" charset="0"/>
            </a:endParaRPr>
          </a:p>
          <a:p>
            <a:pPr marL="457200" indent="-457200">
              <a:spcBef>
                <a:spcPct val="0"/>
              </a:spcBef>
            </a:pPr>
            <a:r>
              <a:rPr lang="en-US" sz="2400">
                <a:latin typeface="Gill Sans MT" pitchFamily="34" charset="0"/>
              </a:rPr>
              <a:t>Cohort age bins match the succession time step.  For example:  If succession = 20 yrs, then cohorts = 1 - 20, 21 - 40, 41 - 60 yrs and so on.</a:t>
            </a:r>
          </a:p>
          <a:p>
            <a:pPr marL="457200" indent="-457200">
              <a:spcBef>
                <a:spcPct val="0"/>
              </a:spcBef>
            </a:pPr>
            <a:endParaRPr lang="en-US" sz="2400">
              <a:latin typeface="Gill Sans MT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2800" dirty="0" smtClean="0"/>
              <a:t>LANDIS-II</a:t>
            </a:r>
            <a:endParaRPr lang="en-US" sz="2000" dirty="0" smtClean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ct val="0"/>
              </a:spcBef>
              <a:buClr>
                <a:srgbClr val="FFCC00"/>
              </a:buClr>
              <a:buSzPct val="70000"/>
              <a:buNone/>
            </a:pPr>
            <a:r>
              <a:rPr lang="en-US" dirty="0">
                <a:latin typeface="Gill Sans MT" pitchFamily="34" charset="0"/>
              </a:rPr>
              <a:t>Simulates succession</a:t>
            </a:r>
          </a:p>
          <a:p>
            <a:pPr>
              <a:spcBef>
                <a:spcPct val="0"/>
              </a:spcBef>
              <a:buClr>
                <a:srgbClr val="FFCC00"/>
              </a:buClr>
              <a:buSzPct val="70000"/>
              <a:buNone/>
            </a:pPr>
            <a:endParaRPr lang="en-US" dirty="0">
              <a:latin typeface="Gill Sans MT" pitchFamily="34" charset="0"/>
            </a:endParaRPr>
          </a:p>
          <a:p>
            <a:pPr>
              <a:spcBef>
                <a:spcPct val="0"/>
              </a:spcBef>
              <a:buClr>
                <a:srgbClr val="FFCC00"/>
              </a:buClr>
              <a:buSzPct val="70000"/>
              <a:buNone/>
            </a:pPr>
            <a:r>
              <a:rPr lang="en-US" dirty="0">
                <a:latin typeface="Gill Sans MT" pitchFamily="34" charset="0"/>
              </a:rPr>
              <a:t>Succession</a:t>
            </a:r>
          </a:p>
          <a:p>
            <a:pPr marL="576263" lvl="1" indent="-346075">
              <a:spcBef>
                <a:spcPct val="0"/>
              </a:spcBef>
              <a:buSzPct val="70000"/>
              <a:buFont typeface="Wingdings" pitchFamily="2" charset="2"/>
              <a:buChar char="§"/>
            </a:pPr>
            <a:r>
              <a:rPr lang="en-US" sz="2800" dirty="0">
                <a:latin typeface="Gill Sans MT" pitchFamily="34" charset="0"/>
              </a:rPr>
              <a:t>an emergent property of species life-history attributes, disturbance, and dispersal</a:t>
            </a:r>
          </a:p>
          <a:p>
            <a:pPr marL="576263" lvl="1" indent="-346075">
              <a:spcBef>
                <a:spcPct val="0"/>
              </a:spcBef>
              <a:buSzPct val="70000"/>
              <a:buFont typeface="Wingdings" pitchFamily="2" charset="2"/>
              <a:buChar char="§"/>
            </a:pPr>
            <a:r>
              <a:rPr lang="en-US" sz="2800" dirty="0">
                <a:latin typeface="Gill Sans MT" pitchFamily="34" charset="0"/>
              </a:rPr>
              <a:t>no single pathway</a:t>
            </a:r>
          </a:p>
          <a:p>
            <a:pPr marL="576263" lvl="1" indent="-346075">
              <a:spcBef>
                <a:spcPct val="0"/>
              </a:spcBef>
              <a:buSzPct val="70000"/>
              <a:buFont typeface="Wingdings" pitchFamily="2" charset="2"/>
              <a:buChar char="§"/>
            </a:pPr>
            <a:r>
              <a:rPr lang="en-US" sz="2800" dirty="0">
                <a:latin typeface="Gill Sans MT" pitchFamily="34" charset="0"/>
              </a:rPr>
              <a:t>responds dynamically to climate change, introduced species, novel disturbance regimes, etc.</a:t>
            </a:r>
          </a:p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87350"/>
            <a:ext cx="7772400" cy="495300"/>
          </a:xfrm>
        </p:spPr>
        <p:txBody>
          <a:bodyPr/>
          <a:lstStyle/>
          <a:p>
            <a:pPr eaLnBrk="1" hangingPunct="1">
              <a:defRPr/>
            </a:pPr>
            <a:r>
              <a:rPr lang="en-US" sz="2800" smtClean="0"/>
              <a:t>Variable Time Steps</a:t>
            </a:r>
          </a:p>
        </p:txBody>
      </p:sp>
      <p:sp>
        <p:nvSpPr>
          <p:cNvPr id="48131" name="Text Box 3"/>
          <p:cNvSpPr txBox="1">
            <a:spLocks noChangeArrowheads="1"/>
          </p:cNvSpPr>
          <p:nvPr/>
        </p:nvSpPr>
        <p:spPr bwMode="auto">
          <a:xfrm>
            <a:off x="626001" y="1360198"/>
            <a:ext cx="8304213" cy="4416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457200" indent="-457200">
              <a:spcBef>
                <a:spcPct val="0"/>
              </a:spcBef>
            </a:pPr>
            <a:r>
              <a:rPr lang="en-US" sz="2400" dirty="0">
                <a:latin typeface="Gill Sans MT" pitchFamily="34" charset="0"/>
              </a:rPr>
              <a:t>Example:  </a:t>
            </a:r>
          </a:p>
          <a:p>
            <a:pPr marL="914400" lvl="1" indent="-457200">
              <a:spcBef>
                <a:spcPct val="0"/>
              </a:spcBef>
            </a:pPr>
            <a:r>
              <a:rPr lang="en-US" sz="2400" dirty="0">
                <a:latin typeface="Gill Sans MT" pitchFamily="34" charset="0"/>
              </a:rPr>
              <a:t>Succession		every 10 years</a:t>
            </a:r>
          </a:p>
          <a:p>
            <a:pPr marL="914400" lvl="1" indent="-457200">
              <a:spcBef>
                <a:spcPct val="0"/>
              </a:spcBef>
            </a:pPr>
            <a:r>
              <a:rPr lang="en-US" sz="2400" dirty="0">
                <a:latin typeface="Gill Sans MT" pitchFamily="34" charset="0"/>
              </a:rPr>
              <a:t>Fire			every 3 years</a:t>
            </a:r>
          </a:p>
          <a:p>
            <a:pPr marL="914400" lvl="1" indent="-457200">
              <a:spcBef>
                <a:spcPct val="0"/>
              </a:spcBef>
            </a:pPr>
            <a:r>
              <a:rPr lang="en-US" sz="2400" dirty="0">
                <a:latin typeface="Gill Sans MT" pitchFamily="34" charset="0"/>
              </a:rPr>
              <a:t>Output			every 5 years</a:t>
            </a:r>
          </a:p>
          <a:p>
            <a:pPr marL="457200" indent="-457200">
              <a:spcBef>
                <a:spcPct val="0"/>
              </a:spcBef>
            </a:pPr>
            <a:endParaRPr lang="en-US" sz="2400" dirty="0">
              <a:latin typeface="Gill Sans MT" pitchFamily="34" charset="0"/>
            </a:endParaRPr>
          </a:p>
          <a:p>
            <a:pPr marL="457200" indent="-457200">
              <a:spcBef>
                <a:spcPct val="0"/>
              </a:spcBef>
              <a:buFontTx/>
              <a:buAutoNum type="arabicPeriod"/>
            </a:pPr>
            <a:r>
              <a:rPr lang="en-US" sz="2300" dirty="0">
                <a:latin typeface="Gill Sans MT" pitchFamily="34" charset="0"/>
              </a:rPr>
              <a:t>The LANDIS-II Core operates at an annual time step.</a:t>
            </a:r>
          </a:p>
          <a:p>
            <a:pPr marL="457200" indent="-457200">
              <a:spcBef>
                <a:spcPct val="0"/>
              </a:spcBef>
              <a:buFontTx/>
              <a:buAutoNum type="arabicPeriod"/>
            </a:pPr>
            <a:r>
              <a:rPr lang="en-US" sz="2300" dirty="0">
                <a:latin typeface="Gill Sans MT" pitchFamily="34" charset="0"/>
              </a:rPr>
              <a:t>Every year, the core checks whether each extension should run.</a:t>
            </a:r>
          </a:p>
          <a:p>
            <a:pPr marL="457200" indent="-457200">
              <a:spcBef>
                <a:spcPct val="0"/>
              </a:spcBef>
              <a:buFontTx/>
              <a:buAutoNum type="arabicPeriod"/>
            </a:pPr>
            <a:r>
              <a:rPr lang="en-US" sz="2300" dirty="0">
                <a:latin typeface="Gill Sans MT" pitchFamily="34" charset="0"/>
              </a:rPr>
              <a:t>Disturbance extensions will typically only alter a sub-set of sites.</a:t>
            </a:r>
          </a:p>
          <a:p>
            <a:pPr marL="457200" indent="-457200">
              <a:spcBef>
                <a:spcPct val="0"/>
              </a:spcBef>
              <a:buFontTx/>
              <a:buAutoNum type="arabicPeriod"/>
            </a:pPr>
            <a:r>
              <a:rPr lang="en-US" sz="2300" dirty="0">
                <a:latin typeface="Gill Sans MT" pitchFamily="34" charset="0"/>
              </a:rPr>
              <a:t>Reproduction will occur immediately following a disturbance event at a site.</a:t>
            </a:r>
          </a:p>
          <a:p>
            <a:pPr marL="457200" indent="-457200">
              <a:spcBef>
                <a:spcPct val="0"/>
              </a:spcBef>
              <a:buFontTx/>
              <a:buAutoNum type="arabicPeriod"/>
            </a:pPr>
            <a:endParaRPr lang="en-US" sz="2300" dirty="0">
              <a:latin typeface="Gill Sans MT" pitchFamily="34" charset="0"/>
            </a:endParaRPr>
          </a:p>
          <a:p>
            <a:pPr marL="457200" indent="-457200">
              <a:spcBef>
                <a:spcPct val="0"/>
              </a:spcBef>
            </a:pPr>
            <a:r>
              <a:rPr lang="en-US" sz="2300" i="1" dirty="0">
                <a:latin typeface="Gill Sans MT" pitchFamily="34" charset="0"/>
              </a:rPr>
              <a:t>The following slides illustrate these interactions at one site…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87350"/>
            <a:ext cx="7772400" cy="495300"/>
          </a:xfrm>
        </p:spPr>
        <p:txBody>
          <a:bodyPr/>
          <a:lstStyle/>
          <a:p>
            <a:pPr eaLnBrk="1" hangingPunct="1">
              <a:defRPr/>
            </a:pPr>
            <a:r>
              <a:rPr lang="en-US" sz="2800" smtClean="0"/>
              <a:t>Variable Time Steps</a:t>
            </a:r>
          </a:p>
        </p:txBody>
      </p:sp>
      <p:sp>
        <p:nvSpPr>
          <p:cNvPr id="49155" name="Text Box 3"/>
          <p:cNvSpPr txBox="1">
            <a:spLocks noChangeArrowheads="1"/>
          </p:cNvSpPr>
          <p:nvPr/>
        </p:nvSpPr>
        <p:spPr bwMode="auto">
          <a:xfrm>
            <a:off x="336550" y="1055688"/>
            <a:ext cx="3513138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lang="en-US" sz="2400">
                <a:latin typeface="Gill Sans MT" pitchFamily="34" charset="0"/>
              </a:rPr>
              <a:t>Example:  a single site</a:t>
            </a:r>
            <a:endParaRPr lang="en-US">
              <a:latin typeface="Gill Sans MT" pitchFamily="34" charset="0"/>
            </a:endParaRPr>
          </a:p>
          <a:p>
            <a:pPr>
              <a:spcBef>
                <a:spcPct val="0"/>
              </a:spcBef>
            </a:pPr>
            <a:r>
              <a:rPr lang="en-US">
                <a:latin typeface="Gill Sans MT" pitchFamily="34" charset="0"/>
              </a:rPr>
              <a:t>Succession (S)	every 10 years</a:t>
            </a:r>
          </a:p>
          <a:p>
            <a:pPr>
              <a:spcBef>
                <a:spcPct val="0"/>
              </a:spcBef>
            </a:pPr>
            <a:r>
              <a:rPr lang="en-US">
                <a:latin typeface="Gill Sans MT" pitchFamily="34" charset="0"/>
              </a:rPr>
              <a:t>Fire (F)		every 3 years</a:t>
            </a:r>
          </a:p>
          <a:p>
            <a:pPr>
              <a:spcBef>
                <a:spcPct val="0"/>
              </a:spcBef>
            </a:pPr>
            <a:r>
              <a:rPr lang="en-US">
                <a:latin typeface="Gill Sans MT" pitchFamily="34" charset="0"/>
              </a:rPr>
              <a:t>Output	 (O)	every 5 years</a:t>
            </a:r>
          </a:p>
        </p:txBody>
      </p:sp>
      <p:sp>
        <p:nvSpPr>
          <p:cNvPr id="49156" name="Line 4"/>
          <p:cNvSpPr>
            <a:spLocks noChangeShapeType="1"/>
          </p:cNvSpPr>
          <p:nvPr/>
        </p:nvSpPr>
        <p:spPr bwMode="auto">
          <a:xfrm>
            <a:off x="824375" y="4599928"/>
            <a:ext cx="7929562" cy="0"/>
          </a:xfrm>
          <a:prstGeom prst="line">
            <a:avLst/>
          </a:prstGeom>
          <a:noFill/>
          <a:ln w="57150">
            <a:solidFill>
              <a:srgbClr val="00FFCC"/>
            </a:solidFill>
            <a:round/>
            <a:headEnd/>
            <a:tailEnd type="triangle" w="med" len="med"/>
          </a:ln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49157" name="Text Box 5"/>
          <p:cNvSpPr txBox="1">
            <a:spLocks noChangeArrowheads="1"/>
          </p:cNvSpPr>
          <p:nvPr/>
        </p:nvSpPr>
        <p:spPr bwMode="auto">
          <a:xfrm>
            <a:off x="7710241" y="5190216"/>
            <a:ext cx="8667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lang="en-US" sz="2400">
                <a:latin typeface="Verdana" pitchFamily="34" charset="0"/>
              </a:rPr>
              <a:t>time</a:t>
            </a:r>
          </a:p>
        </p:txBody>
      </p:sp>
      <p:grpSp>
        <p:nvGrpSpPr>
          <p:cNvPr id="2" name="Group 25"/>
          <p:cNvGrpSpPr>
            <a:grpSpLocks/>
          </p:cNvGrpSpPr>
          <p:nvPr/>
        </p:nvGrpSpPr>
        <p:grpSpPr bwMode="auto">
          <a:xfrm>
            <a:off x="824375" y="4387209"/>
            <a:ext cx="7672387" cy="423863"/>
            <a:chOff x="255" y="2994"/>
            <a:chExt cx="4833" cy="267"/>
          </a:xfrm>
        </p:grpSpPr>
        <p:sp>
          <p:nvSpPr>
            <p:cNvPr id="49177" name="Rectangle 6"/>
            <p:cNvSpPr>
              <a:spLocks noChangeArrowheads="1"/>
            </p:cNvSpPr>
            <p:nvPr/>
          </p:nvSpPr>
          <p:spPr bwMode="auto">
            <a:xfrm>
              <a:off x="255" y="3009"/>
              <a:ext cx="116" cy="252"/>
            </a:xfrm>
            <a:prstGeom prst="rect">
              <a:avLst/>
            </a:prstGeom>
            <a:solidFill>
              <a:srgbClr val="FFFF00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9178" name="Rectangle 7"/>
            <p:cNvSpPr>
              <a:spLocks noChangeArrowheads="1"/>
            </p:cNvSpPr>
            <p:nvPr/>
          </p:nvSpPr>
          <p:spPr bwMode="auto">
            <a:xfrm>
              <a:off x="1827" y="2994"/>
              <a:ext cx="116" cy="252"/>
            </a:xfrm>
            <a:prstGeom prst="rect">
              <a:avLst/>
            </a:prstGeom>
            <a:solidFill>
              <a:srgbClr val="FFFF00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9179" name="Rectangle 8"/>
            <p:cNvSpPr>
              <a:spLocks noChangeArrowheads="1"/>
            </p:cNvSpPr>
            <p:nvPr/>
          </p:nvSpPr>
          <p:spPr bwMode="auto">
            <a:xfrm>
              <a:off x="3399" y="2994"/>
              <a:ext cx="116" cy="252"/>
            </a:xfrm>
            <a:prstGeom prst="rect">
              <a:avLst/>
            </a:prstGeom>
            <a:solidFill>
              <a:srgbClr val="FFFF00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9180" name="Rectangle 9"/>
            <p:cNvSpPr>
              <a:spLocks noChangeArrowheads="1"/>
            </p:cNvSpPr>
            <p:nvPr/>
          </p:nvSpPr>
          <p:spPr bwMode="auto">
            <a:xfrm>
              <a:off x="4972" y="2994"/>
              <a:ext cx="116" cy="252"/>
            </a:xfrm>
            <a:prstGeom prst="rect">
              <a:avLst/>
            </a:prstGeom>
            <a:solidFill>
              <a:srgbClr val="FFFF00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3" name="Group 26"/>
          <p:cNvGrpSpPr>
            <a:grpSpLocks/>
          </p:cNvGrpSpPr>
          <p:nvPr/>
        </p:nvGrpSpPr>
        <p:grpSpPr bwMode="auto">
          <a:xfrm>
            <a:off x="824375" y="4387213"/>
            <a:ext cx="7670800" cy="596902"/>
            <a:chOff x="255" y="2994"/>
            <a:chExt cx="4832" cy="376"/>
          </a:xfrm>
        </p:grpSpPr>
        <p:sp>
          <p:nvSpPr>
            <p:cNvPr id="49170" name="Rectangle 10"/>
            <p:cNvSpPr>
              <a:spLocks noChangeArrowheads="1"/>
            </p:cNvSpPr>
            <p:nvPr/>
          </p:nvSpPr>
          <p:spPr bwMode="auto">
            <a:xfrm>
              <a:off x="255" y="3118"/>
              <a:ext cx="116" cy="252"/>
            </a:xfrm>
            <a:prstGeom prst="rect">
              <a:avLst/>
            </a:prstGeom>
            <a:solidFill>
              <a:srgbClr val="33CCFF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9171" name="Rectangle 11"/>
            <p:cNvSpPr>
              <a:spLocks noChangeArrowheads="1"/>
            </p:cNvSpPr>
            <p:nvPr/>
          </p:nvSpPr>
          <p:spPr bwMode="auto">
            <a:xfrm>
              <a:off x="1041" y="3001"/>
              <a:ext cx="116" cy="252"/>
            </a:xfrm>
            <a:prstGeom prst="rect">
              <a:avLst/>
            </a:prstGeom>
            <a:solidFill>
              <a:srgbClr val="33CCFF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9172" name="Rectangle 12"/>
            <p:cNvSpPr>
              <a:spLocks noChangeArrowheads="1"/>
            </p:cNvSpPr>
            <p:nvPr/>
          </p:nvSpPr>
          <p:spPr bwMode="auto">
            <a:xfrm>
              <a:off x="1827" y="3111"/>
              <a:ext cx="116" cy="252"/>
            </a:xfrm>
            <a:prstGeom prst="rect">
              <a:avLst/>
            </a:prstGeom>
            <a:solidFill>
              <a:srgbClr val="33CCFF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9173" name="Rectangle 13"/>
            <p:cNvSpPr>
              <a:spLocks noChangeArrowheads="1"/>
            </p:cNvSpPr>
            <p:nvPr/>
          </p:nvSpPr>
          <p:spPr bwMode="auto">
            <a:xfrm>
              <a:off x="2613" y="3001"/>
              <a:ext cx="116" cy="252"/>
            </a:xfrm>
            <a:prstGeom prst="rect">
              <a:avLst/>
            </a:prstGeom>
            <a:solidFill>
              <a:srgbClr val="33CCFF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9174" name="Rectangle 14"/>
            <p:cNvSpPr>
              <a:spLocks noChangeArrowheads="1"/>
            </p:cNvSpPr>
            <p:nvPr/>
          </p:nvSpPr>
          <p:spPr bwMode="auto">
            <a:xfrm>
              <a:off x="3399" y="3111"/>
              <a:ext cx="116" cy="252"/>
            </a:xfrm>
            <a:prstGeom prst="rect">
              <a:avLst/>
            </a:prstGeom>
            <a:solidFill>
              <a:srgbClr val="33CCFF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9175" name="Rectangle 15"/>
            <p:cNvSpPr>
              <a:spLocks noChangeArrowheads="1"/>
            </p:cNvSpPr>
            <p:nvPr/>
          </p:nvSpPr>
          <p:spPr bwMode="auto">
            <a:xfrm>
              <a:off x="4185" y="2994"/>
              <a:ext cx="116" cy="252"/>
            </a:xfrm>
            <a:prstGeom prst="rect">
              <a:avLst/>
            </a:prstGeom>
            <a:solidFill>
              <a:srgbClr val="33CCFF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9176" name="Rectangle 16"/>
            <p:cNvSpPr>
              <a:spLocks noChangeArrowheads="1"/>
            </p:cNvSpPr>
            <p:nvPr/>
          </p:nvSpPr>
          <p:spPr bwMode="auto">
            <a:xfrm>
              <a:off x="4971" y="3103"/>
              <a:ext cx="116" cy="252"/>
            </a:xfrm>
            <a:prstGeom prst="rect">
              <a:avLst/>
            </a:prstGeom>
            <a:solidFill>
              <a:srgbClr val="33CCFF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4" name="Group 22"/>
          <p:cNvGrpSpPr>
            <a:grpSpLocks/>
          </p:cNvGrpSpPr>
          <p:nvPr/>
        </p:nvGrpSpPr>
        <p:grpSpPr bwMode="auto">
          <a:xfrm>
            <a:off x="1413337" y="4398316"/>
            <a:ext cx="3671888" cy="1822450"/>
            <a:chOff x="710" y="3001"/>
            <a:chExt cx="2313" cy="1148"/>
          </a:xfrm>
        </p:grpSpPr>
        <p:sp>
          <p:nvSpPr>
            <p:cNvPr id="49167" name="Rectangle 17"/>
            <p:cNvSpPr>
              <a:spLocks noChangeArrowheads="1"/>
            </p:cNvSpPr>
            <p:nvPr/>
          </p:nvSpPr>
          <p:spPr bwMode="auto">
            <a:xfrm>
              <a:off x="816" y="3001"/>
              <a:ext cx="116" cy="252"/>
            </a:xfrm>
            <a:prstGeom prst="rect">
              <a:avLst/>
            </a:prstGeom>
            <a:solidFill>
              <a:srgbClr val="FF6600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9168" name="Text Box 18"/>
            <p:cNvSpPr txBox="1">
              <a:spLocks noChangeArrowheads="1"/>
            </p:cNvSpPr>
            <p:nvPr/>
          </p:nvSpPr>
          <p:spPr bwMode="auto">
            <a:xfrm>
              <a:off x="710" y="3515"/>
              <a:ext cx="2313" cy="6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>
                  <a:latin typeface="Verdana" pitchFamily="34" charset="0"/>
                </a:rPr>
                <a:t>If a disturbance alters a site, reproduction occurs at that site (add C2).</a:t>
              </a:r>
            </a:p>
          </p:txBody>
        </p:sp>
        <p:sp>
          <p:nvSpPr>
            <p:cNvPr id="49169" name="Line 19"/>
            <p:cNvSpPr>
              <a:spLocks noChangeShapeType="1"/>
            </p:cNvSpPr>
            <p:nvPr/>
          </p:nvSpPr>
          <p:spPr bwMode="auto">
            <a:xfrm flipH="1">
              <a:off x="853" y="3186"/>
              <a:ext cx="1" cy="338"/>
            </a:xfrm>
            <a:prstGeom prst="line">
              <a:avLst/>
            </a:prstGeom>
            <a:noFill/>
            <a:ln w="57150">
              <a:solidFill>
                <a:srgbClr val="FFFF00"/>
              </a:solidFill>
              <a:prstDash val="sysDot"/>
              <a:round/>
              <a:headEnd/>
              <a:tailEnd/>
            </a:ln>
          </p:spPr>
          <p:txBody>
            <a:bodyPr>
              <a:spAutoFit/>
            </a:bodyPr>
            <a:lstStyle/>
            <a:p>
              <a:endParaRPr lang="en-US"/>
            </a:p>
          </p:txBody>
        </p:sp>
      </p:grpSp>
      <p:grpSp>
        <p:nvGrpSpPr>
          <p:cNvPr id="5" name="Group 30"/>
          <p:cNvGrpSpPr>
            <a:grpSpLocks/>
          </p:cNvGrpSpPr>
          <p:nvPr/>
        </p:nvGrpSpPr>
        <p:grpSpPr bwMode="auto">
          <a:xfrm>
            <a:off x="3218325" y="2979091"/>
            <a:ext cx="4330700" cy="1473200"/>
            <a:chOff x="1763" y="2107"/>
            <a:chExt cx="2728" cy="928"/>
          </a:xfrm>
        </p:grpSpPr>
        <p:sp>
          <p:nvSpPr>
            <p:cNvPr id="49165" name="Text Box 20"/>
            <p:cNvSpPr txBox="1">
              <a:spLocks noChangeArrowheads="1"/>
            </p:cNvSpPr>
            <p:nvPr/>
          </p:nvSpPr>
          <p:spPr bwMode="auto">
            <a:xfrm>
              <a:off x="1763" y="2107"/>
              <a:ext cx="2728" cy="6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>
                  <a:latin typeface="Verdana" pitchFamily="34" charset="0"/>
                </a:rPr>
                <a:t>C1 aged into age class 11-20.</a:t>
              </a:r>
            </a:p>
            <a:p>
              <a:pPr>
                <a:spcBef>
                  <a:spcPct val="0"/>
                </a:spcBef>
              </a:pPr>
              <a:r>
                <a:rPr lang="en-US">
                  <a:latin typeface="Verdana" pitchFamily="34" charset="0"/>
                </a:rPr>
                <a:t>C2 (7 yrs old) are placed into age class 1-10 yr.  </a:t>
              </a:r>
            </a:p>
          </p:txBody>
        </p:sp>
        <p:sp>
          <p:nvSpPr>
            <p:cNvPr id="49166" name="Line 21"/>
            <p:cNvSpPr>
              <a:spLocks noChangeShapeType="1"/>
            </p:cNvSpPr>
            <p:nvPr/>
          </p:nvSpPr>
          <p:spPr bwMode="auto">
            <a:xfrm flipH="1">
              <a:off x="1834" y="2697"/>
              <a:ext cx="1" cy="338"/>
            </a:xfrm>
            <a:prstGeom prst="line">
              <a:avLst/>
            </a:prstGeom>
            <a:noFill/>
            <a:ln w="57150">
              <a:solidFill>
                <a:srgbClr val="FFFF00"/>
              </a:solidFill>
              <a:prstDash val="sysDot"/>
              <a:round/>
              <a:headEnd/>
              <a:tailEnd/>
            </a:ln>
          </p:spPr>
          <p:txBody>
            <a:bodyPr>
              <a:spAutoFit/>
            </a:bodyPr>
            <a:lstStyle/>
            <a:p>
              <a:endParaRPr lang="en-US"/>
            </a:p>
          </p:txBody>
        </p:sp>
      </p:grpSp>
      <p:grpSp>
        <p:nvGrpSpPr>
          <p:cNvPr id="6" name="Group 29"/>
          <p:cNvGrpSpPr>
            <a:grpSpLocks/>
          </p:cNvGrpSpPr>
          <p:nvPr/>
        </p:nvGrpSpPr>
        <p:grpSpPr bwMode="auto">
          <a:xfrm>
            <a:off x="706900" y="2680641"/>
            <a:ext cx="2276475" cy="1870075"/>
            <a:chOff x="181" y="1919"/>
            <a:chExt cx="1434" cy="1178"/>
          </a:xfrm>
        </p:grpSpPr>
        <p:sp>
          <p:nvSpPr>
            <p:cNvPr id="49163" name="Text Box 27"/>
            <p:cNvSpPr txBox="1">
              <a:spLocks noChangeArrowheads="1"/>
            </p:cNvSpPr>
            <p:nvPr/>
          </p:nvSpPr>
          <p:spPr bwMode="auto">
            <a:xfrm>
              <a:off x="181" y="1919"/>
              <a:ext cx="1434" cy="634"/>
            </a:xfrm>
            <a:prstGeom prst="rect">
              <a:avLst/>
            </a:prstGeom>
            <a:noFill/>
            <a:ln w="5715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>
                  <a:latin typeface="Verdana" pitchFamily="34" charset="0"/>
                </a:rPr>
                <a:t>New cohorts (C1) added to age class 1-10.</a:t>
              </a:r>
            </a:p>
          </p:txBody>
        </p:sp>
        <p:sp>
          <p:nvSpPr>
            <p:cNvPr id="49164" name="Line 28"/>
            <p:cNvSpPr>
              <a:spLocks noChangeShapeType="1"/>
            </p:cNvSpPr>
            <p:nvPr/>
          </p:nvSpPr>
          <p:spPr bwMode="auto">
            <a:xfrm>
              <a:off x="298" y="2558"/>
              <a:ext cx="0" cy="539"/>
            </a:xfrm>
            <a:prstGeom prst="line">
              <a:avLst/>
            </a:prstGeom>
            <a:noFill/>
            <a:ln w="57150">
              <a:solidFill>
                <a:srgbClr val="FFFF00"/>
              </a:solidFill>
              <a:prstDash val="sysDot"/>
              <a:round/>
              <a:headEnd/>
              <a:tailEnd/>
            </a:ln>
          </p:spPr>
          <p:txBody>
            <a:bodyPr wrap="none">
              <a:spAutoFit/>
            </a:bodyPr>
            <a:lstStyle/>
            <a:p>
              <a:endParaRPr 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87350"/>
            <a:ext cx="7772400" cy="495300"/>
          </a:xfrm>
        </p:spPr>
        <p:txBody>
          <a:bodyPr/>
          <a:lstStyle/>
          <a:p>
            <a:pPr eaLnBrk="1" hangingPunct="1">
              <a:defRPr/>
            </a:pPr>
            <a:r>
              <a:rPr lang="en-US" sz="2800" smtClean="0"/>
              <a:t>Variable Time Steps</a:t>
            </a:r>
          </a:p>
        </p:txBody>
      </p:sp>
      <p:sp>
        <p:nvSpPr>
          <p:cNvPr id="50179" name="Text Box 3"/>
          <p:cNvSpPr txBox="1">
            <a:spLocks noChangeArrowheads="1"/>
          </p:cNvSpPr>
          <p:nvPr/>
        </p:nvSpPr>
        <p:spPr bwMode="auto">
          <a:xfrm>
            <a:off x="336550" y="1055688"/>
            <a:ext cx="3513138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lang="en-US" sz="2400">
                <a:latin typeface="Gill Sans MT" pitchFamily="34" charset="0"/>
              </a:rPr>
              <a:t>Example:  a single site</a:t>
            </a:r>
            <a:r>
              <a:rPr lang="en-US">
                <a:latin typeface="Gill Sans MT" pitchFamily="34" charset="0"/>
              </a:rPr>
              <a:t> </a:t>
            </a:r>
          </a:p>
          <a:p>
            <a:pPr>
              <a:spcBef>
                <a:spcPct val="0"/>
              </a:spcBef>
            </a:pPr>
            <a:r>
              <a:rPr lang="en-US">
                <a:latin typeface="Gill Sans MT" pitchFamily="34" charset="0"/>
              </a:rPr>
              <a:t>Succession (S)	every 10 years</a:t>
            </a:r>
          </a:p>
          <a:p>
            <a:pPr>
              <a:spcBef>
                <a:spcPct val="0"/>
              </a:spcBef>
            </a:pPr>
            <a:r>
              <a:rPr lang="en-US">
                <a:latin typeface="Gill Sans MT" pitchFamily="34" charset="0"/>
              </a:rPr>
              <a:t>Fire (F)		every 3 years</a:t>
            </a:r>
          </a:p>
          <a:p>
            <a:pPr>
              <a:spcBef>
                <a:spcPct val="0"/>
              </a:spcBef>
            </a:pPr>
            <a:r>
              <a:rPr lang="en-US">
                <a:latin typeface="Gill Sans MT" pitchFamily="34" charset="0"/>
              </a:rPr>
              <a:t>Output	 (O)	every 5 years</a:t>
            </a:r>
          </a:p>
        </p:txBody>
      </p:sp>
      <p:sp>
        <p:nvSpPr>
          <p:cNvPr id="50180" name="Line 4"/>
          <p:cNvSpPr>
            <a:spLocks noChangeShapeType="1"/>
          </p:cNvSpPr>
          <p:nvPr/>
        </p:nvSpPr>
        <p:spPr bwMode="auto">
          <a:xfrm>
            <a:off x="404813" y="4965700"/>
            <a:ext cx="7929562" cy="0"/>
          </a:xfrm>
          <a:prstGeom prst="line">
            <a:avLst/>
          </a:prstGeom>
          <a:noFill/>
          <a:ln w="57150">
            <a:solidFill>
              <a:srgbClr val="00FFCC"/>
            </a:solidFill>
            <a:round/>
            <a:headEnd/>
            <a:tailEnd type="triangle" w="med" len="med"/>
          </a:ln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50181" name="Text Box 5"/>
          <p:cNvSpPr txBox="1">
            <a:spLocks noChangeArrowheads="1"/>
          </p:cNvSpPr>
          <p:nvPr/>
        </p:nvSpPr>
        <p:spPr bwMode="auto">
          <a:xfrm>
            <a:off x="8183563" y="5114925"/>
            <a:ext cx="8667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lang="en-US" sz="2400">
                <a:latin typeface="Verdana" pitchFamily="34" charset="0"/>
              </a:rPr>
              <a:t>time</a:t>
            </a:r>
          </a:p>
        </p:txBody>
      </p:sp>
      <p:sp>
        <p:nvSpPr>
          <p:cNvPr id="50182" name="Rectangle 7"/>
          <p:cNvSpPr>
            <a:spLocks noChangeArrowheads="1"/>
          </p:cNvSpPr>
          <p:nvPr/>
        </p:nvSpPr>
        <p:spPr bwMode="auto">
          <a:xfrm>
            <a:off x="404813" y="4777552"/>
            <a:ext cx="184731" cy="400110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0183" name="Rectangle 10"/>
          <p:cNvSpPr>
            <a:spLocks noChangeArrowheads="1"/>
          </p:cNvSpPr>
          <p:nvPr/>
        </p:nvSpPr>
        <p:spPr bwMode="auto">
          <a:xfrm>
            <a:off x="7893050" y="4753739"/>
            <a:ext cx="184731" cy="400110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grpSp>
        <p:nvGrpSpPr>
          <p:cNvPr id="2" name="Group 36"/>
          <p:cNvGrpSpPr>
            <a:grpSpLocks/>
          </p:cNvGrpSpPr>
          <p:nvPr/>
        </p:nvGrpSpPr>
        <p:grpSpPr bwMode="auto">
          <a:xfrm>
            <a:off x="93663" y="4764088"/>
            <a:ext cx="3671887" cy="1776412"/>
            <a:chOff x="59" y="3001"/>
            <a:chExt cx="2313" cy="1119"/>
          </a:xfrm>
        </p:grpSpPr>
        <p:sp>
          <p:nvSpPr>
            <p:cNvPr id="50196" name="Rectangle 20"/>
            <p:cNvSpPr>
              <a:spLocks noChangeArrowheads="1"/>
            </p:cNvSpPr>
            <p:nvPr/>
          </p:nvSpPr>
          <p:spPr bwMode="auto">
            <a:xfrm>
              <a:off x="1586" y="3001"/>
              <a:ext cx="116" cy="252"/>
            </a:xfrm>
            <a:prstGeom prst="rect">
              <a:avLst/>
            </a:prstGeom>
            <a:solidFill>
              <a:srgbClr val="FF6600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grpSp>
          <p:nvGrpSpPr>
            <p:cNvPr id="50197" name="Group 33"/>
            <p:cNvGrpSpPr>
              <a:grpSpLocks/>
            </p:cNvGrpSpPr>
            <p:nvPr/>
          </p:nvGrpSpPr>
          <p:grpSpPr bwMode="auto">
            <a:xfrm>
              <a:off x="59" y="3186"/>
              <a:ext cx="2313" cy="934"/>
              <a:chOff x="59" y="3186"/>
              <a:chExt cx="2313" cy="934"/>
            </a:xfrm>
          </p:grpSpPr>
          <p:sp>
            <p:nvSpPr>
              <p:cNvPr id="50198" name="Text Box 21"/>
              <p:cNvSpPr txBox="1">
                <a:spLocks noChangeArrowheads="1"/>
              </p:cNvSpPr>
              <p:nvPr/>
            </p:nvSpPr>
            <p:spPr bwMode="auto">
              <a:xfrm>
                <a:off x="59" y="3486"/>
                <a:ext cx="2313" cy="63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0"/>
                  </a:spcBef>
                </a:pPr>
                <a:r>
                  <a:rPr lang="en-US">
                    <a:latin typeface="Verdana" pitchFamily="34" charset="0"/>
                  </a:rPr>
                  <a:t>Disturbance alters a site, reproduction occurs (add C2).</a:t>
                </a:r>
              </a:p>
            </p:txBody>
          </p:sp>
          <p:sp>
            <p:nvSpPr>
              <p:cNvPr id="50199" name="Line 22"/>
              <p:cNvSpPr>
                <a:spLocks noChangeShapeType="1"/>
              </p:cNvSpPr>
              <p:nvPr/>
            </p:nvSpPr>
            <p:spPr bwMode="auto">
              <a:xfrm flipH="1">
                <a:off x="1637" y="3186"/>
                <a:ext cx="1" cy="338"/>
              </a:xfrm>
              <a:prstGeom prst="line">
                <a:avLst/>
              </a:prstGeom>
              <a:noFill/>
              <a:ln w="57150">
                <a:solidFill>
                  <a:srgbClr val="FFFF00"/>
                </a:solidFill>
                <a:prstDash val="sysDot"/>
                <a:round/>
                <a:headEnd/>
                <a:tailEnd/>
              </a:ln>
            </p:spPr>
            <p:txBody>
              <a:bodyPr>
                <a:spAutoFit/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4" name="Group 35"/>
          <p:cNvGrpSpPr>
            <a:grpSpLocks/>
          </p:cNvGrpSpPr>
          <p:nvPr/>
        </p:nvGrpSpPr>
        <p:grpSpPr bwMode="auto">
          <a:xfrm>
            <a:off x="5454650" y="2163763"/>
            <a:ext cx="3509963" cy="2713037"/>
            <a:chOff x="3436" y="1363"/>
            <a:chExt cx="2211" cy="1709"/>
          </a:xfrm>
        </p:grpSpPr>
        <p:sp>
          <p:nvSpPr>
            <p:cNvPr id="50194" name="Text Box 24"/>
            <p:cNvSpPr txBox="1">
              <a:spLocks noChangeArrowheads="1"/>
            </p:cNvSpPr>
            <p:nvPr/>
          </p:nvSpPr>
          <p:spPr bwMode="auto">
            <a:xfrm>
              <a:off x="3436" y="1363"/>
              <a:ext cx="2211" cy="12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r">
                <a:spcBef>
                  <a:spcPct val="0"/>
                </a:spcBef>
              </a:pPr>
              <a:r>
                <a:rPr lang="en-US">
                  <a:latin typeface="Verdana" pitchFamily="34" charset="0"/>
                </a:rPr>
                <a:t>C1 aged into age class 11-20. </a:t>
              </a:r>
            </a:p>
            <a:p>
              <a:pPr algn="r">
                <a:spcBef>
                  <a:spcPct val="0"/>
                </a:spcBef>
              </a:pPr>
              <a:endParaRPr lang="en-US">
                <a:latin typeface="Verdana" pitchFamily="34" charset="0"/>
              </a:endParaRPr>
            </a:p>
            <a:p>
              <a:pPr algn="r">
                <a:spcBef>
                  <a:spcPct val="0"/>
                </a:spcBef>
              </a:pPr>
              <a:r>
                <a:rPr lang="en-US">
                  <a:latin typeface="Verdana" pitchFamily="34" charset="0"/>
                </a:rPr>
                <a:t>C2 (7 yrs old) and C3 (4 yrs old) are combined into age class 1-10 yr.  </a:t>
              </a:r>
            </a:p>
          </p:txBody>
        </p:sp>
        <p:sp>
          <p:nvSpPr>
            <p:cNvPr id="50195" name="Line 25"/>
            <p:cNvSpPr>
              <a:spLocks noChangeShapeType="1"/>
            </p:cNvSpPr>
            <p:nvPr/>
          </p:nvSpPr>
          <p:spPr bwMode="auto">
            <a:xfrm flipH="1">
              <a:off x="5017" y="2566"/>
              <a:ext cx="2" cy="506"/>
            </a:xfrm>
            <a:prstGeom prst="line">
              <a:avLst/>
            </a:prstGeom>
            <a:noFill/>
            <a:ln w="57150">
              <a:solidFill>
                <a:srgbClr val="FFFF00"/>
              </a:solidFill>
              <a:prstDash val="sysDot"/>
              <a:round/>
              <a:headEnd/>
              <a:tailEnd/>
            </a:ln>
          </p:spPr>
          <p:txBody>
            <a:bodyPr>
              <a:spAutoFit/>
            </a:bodyPr>
            <a:lstStyle/>
            <a:p>
              <a:endParaRPr lang="en-US"/>
            </a:p>
          </p:txBody>
        </p:sp>
      </p:grpSp>
      <p:grpSp>
        <p:nvGrpSpPr>
          <p:cNvPr id="5" name="Group 27"/>
          <p:cNvGrpSpPr>
            <a:grpSpLocks/>
          </p:cNvGrpSpPr>
          <p:nvPr/>
        </p:nvGrpSpPr>
        <p:grpSpPr bwMode="auto">
          <a:xfrm>
            <a:off x="287338" y="3046413"/>
            <a:ext cx="2276475" cy="1870075"/>
            <a:chOff x="181" y="1919"/>
            <a:chExt cx="1434" cy="1178"/>
          </a:xfrm>
        </p:grpSpPr>
        <p:sp>
          <p:nvSpPr>
            <p:cNvPr id="50192" name="Text Box 28"/>
            <p:cNvSpPr txBox="1">
              <a:spLocks noChangeArrowheads="1"/>
            </p:cNvSpPr>
            <p:nvPr/>
          </p:nvSpPr>
          <p:spPr bwMode="auto">
            <a:xfrm>
              <a:off x="181" y="1919"/>
              <a:ext cx="1434" cy="634"/>
            </a:xfrm>
            <a:prstGeom prst="rect">
              <a:avLst/>
            </a:prstGeom>
            <a:noFill/>
            <a:ln w="5715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>
                  <a:latin typeface="Verdana" pitchFamily="34" charset="0"/>
                </a:rPr>
                <a:t>New cohorts (C1) added to age class 1-10.</a:t>
              </a:r>
            </a:p>
          </p:txBody>
        </p:sp>
        <p:sp>
          <p:nvSpPr>
            <p:cNvPr id="50193" name="Line 29"/>
            <p:cNvSpPr>
              <a:spLocks noChangeShapeType="1"/>
            </p:cNvSpPr>
            <p:nvPr/>
          </p:nvSpPr>
          <p:spPr bwMode="auto">
            <a:xfrm>
              <a:off x="298" y="2558"/>
              <a:ext cx="0" cy="539"/>
            </a:xfrm>
            <a:prstGeom prst="line">
              <a:avLst/>
            </a:prstGeom>
            <a:noFill/>
            <a:ln w="57150">
              <a:solidFill>
                <a:srgbClr val="FFFF00"/>
              </a:solidFill>
              <a:prstDash val="sysDot"/>
              <a:round/>
              <a:headEnd/>
              <a:tailEnd/>
            </a:ln>
          </p:spPr>
          <p:txBody>
            <a:bodyPr wrap="none">
              <a:spAutoFit/>
            </a:bodyPr>
            <a:lstStyle/>
            <a:p>
              <a:endParaRPr lang="en-US"/>
            </a:p>
          </p:txBody>
        </p:sp>
      </p:grpSp>
      <p:grpSp>
        <p:nvGrpSpPr>
          <p:cNvPr id="6" name="Group 37"/>
          <p:cNvGrpSpPr>
            <a:grpSpLocks/>
          </p:cNvGrpSpPr>
          <p:nvPr/>
        </p:nvGrpSpPr>
        <p:grpSpPr bwMode="auto">
          <a:xfrm>
            <a:off x="4284663" y="4752975"/>
            <a:ext cx="4205287" cy="1787525"/>
            <a:chOff x="2699" y="2994"/>
            <a:chExt cx="2649" cy="1126"/>
          </a:xfrm>
        </p:grpSpPr>
        <p:sp>
          <p:nvSpPr>
            <p:cNvPr id="50188" name="Rectangle 31"/>
            <p:cNvSpPr>
              <a:spLocks noChangeArrowheads="1"/>
            </p:cNvSpPr>
            <p:nvPr/>
          </p:nvSpPr>
          <p:spPr bwMode="auto">
            <a:xfrm>
              <a:off x="2900" y="2994"/>
              <a:ext cx="116" cy="252"/>
            </a:xfrm>
            <a:prstGeom prst="rect">
              <a:avLst/>
            </a:prstGeom>
            <a:solidFill>
              <a:srgbClr val="FF6600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grpSp>
          <p:nvGrpSpPr>
            <p:cNvPr id="50189" name="Group 34"/>
            <p:cNvGrpSpPr>
              <a:grpSpLocks/>
            </p:cNvGrpSpPr>
            <p:nvPr/>
          </p:nvGrpSpPr>
          <p:grpSpPr bwMode="auto">
            <a:xfrm>
              <a:off x="2699" y="3201"/>
              <a:ext cx="2649" cy="919"/>
              <a:chOff x="2699" y="3201"/>
              <a:chExt cx="2649" cy="919"/>
            </a:xfrm>
          </p:grpSpPr>
          <p:sp>
            <p:nvSpPr>
              <p:cNvPr id="50190" name="Text Box 30"/>
              <p:cNvSpPr txBox="1">
                <a:spLocks noChangeArrowheads="1"/>
              </p:cNvSpPr>
              <p:nvPr/>
            </p:nvSpPr>
            <p:spPr bwMode="auto">
              <a:xfrm>
                <a:off x="2699" y="3486"/>
                <a:ext cx="2649" cy="63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0"/>
                  </a:spcBef>
                </a:pPr>
                <a:r>
                  <a:rPr lang="en-US">
                    <a:latin typeface="Verdana" pitchFamily="34" charset="0"/>
                  </a:rPr>
                  <a:t>Disturbance @ year 6:</a:t>
                </a:r>
              </a:p>
              <a:p>
                <a:pPr>
                  <a:spcBef>
                    <a:spcPct val="0"/>
                  </a:spcBef>
                </a:pPr>
                <a:r>
                  <a:rPr lang="en-US">
                    <a:latin typeface="Verdana" pitchFamily="34" charset="0"/>
                  </a:rPr>
                  <a:t>Incorporates presence of C2.</a:t>
                </a:r>
              </a:p>
              <a:p>
                <a:pPr>
                  <a:spcBef>
                    <a:spcPct val="0"/>
                  </a:spcBef>
                </a:pPr>
                <a:r>
                  <a:rPr lang="en-US">
                    <a:latin typeface="Verdana" pitchFamily="34" charset="0"/>
                  </a:rPr>
                  <a:t>Reproduction occurs (add C3).</a:t>
                </a:r>
              </a:p>
            </p:txBody>
          </p:sp>
          <p:sp>
            <p:nvSpPr>
              <p:cNvPr id="50191" name="Line 32"/>
              <p:cNvSpPr>
                <a:spLocks noChangeShapeType="1"/>
              </p:cNvSpPr>
              <p:nvPr/>
            </p:nvSpPr>
            <p:spPr bwMode="auto">
              <a:xfrm flipH="1">
                <a:off x="2934" y="3201"/>
                <a:ext cx="1" cy="338"/>
              </a:xfrm>
              <a:prstGeom prst="line">
                <a:avLst/>
              </a:prstGeom>
              <a:noFill/>
              <a:ln w="57150">
                <a:solidFill>
                  <a:srgbClr val="FFFF00"/>
                </a:solidFill>
                <a:prstDash val="sysDot"/>
                <a:round/>
                <a:headEnd/>
                <a:tailEnd/>
              </a:ln>
            </p:spPr>
            <p:txBody>
              <a:bodyPr>
                <a:spAutoFit/>
              </a:bodyPr>
              <a:lstStyle/>
              <a:p>
                <a:endParaRPr lang="en-US"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098" name="Rectangle 2"/>
          <p:cNvSpPr>
            <a:spLocks noGrp="1" noChangeArrowheads="1"/>
          </p:cNvSpPr>
          <p:nvPr>
            <p:ph type="title"/>
          </p:nvPr>
        </p:nvSpPr>
        <p:spPr>
          <a:xfrm>
            <a:off x="485775" y="336550"/>
            <a:ext cx="7772400" cy="609600"/>
          </a:xfrm>
        </p:spPr>
        <p:txBody>
          <a:bodyPr/>
          <a:lstStyle/>
          <a:p>
            <a:pPr eaLnBrk="1" hangingPunct="1">
              <a:defRPr/>
            </a:pPr>
            <a:r>
              <a:rPr lang="en-US" sz="2800" smtClean="0"/>
              <a:t>LANDIS-II</a:t>
            </a:r>
            <a:endParaRPr lang="en-US" sz="2000" smtClean="0"/>
          </a:p>
        </p:txBody>
      </p:sp>
      <p:sp>
        <p:nvSpPr>
          <p:cNvPr id="9219" name="Text Box 3"/>
          <p:cNvSpPr txBox="1">
            <a:spLocks noChangeArrowheads="1"/>
          </p:cNvSpPr>
          <p:nvPr/>
        </p:nvSpPr>
        <p:spPr bwMode="auto">
          <a:xfrm>
            <a:off x="706438" y="1385888"/>
            <a:ext cx="7705725" cy="4362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  <a:buClr>
                <a:srgbClr val="FFCC00"/>
              </a:buClr>
              <a:buSzPct val="70000"/>
              <a:buFont typeface="Wingdings" pitchFamily="2" charset="2"/>
              <a:buNone/>
            </a:pPr>
            <a:r>
              <a:rPr lang="en-US" sz="2800" dirty="0">
                <a:latin typeface="Gill Sans MT" pitchFamily="34" charset="0"/>
              </a:rPr>
              <a:t>Simulates forest landscape disturbance</a:t>
            </a:r>
          </a:p>
          <a:p>
            <a:pPr>
              <a:spcBef>
                <a:spcPct val="0"/>
              </a:spcBef>
              <a:buClr>
                <a:srgbClr val="FFCC00"/>
              </a:buClr>
              <a:buSzPct val="70000"/>
              <a:buFont typeface="Wingdings" pitchFamily="2" charset="2"/>
              <a:buNone/>
            </a:pPr>
            <a:endParaRPr lang="en-US" sz="2800" dirty="0">
              <a:latin typeface="Gill Sans MT" pitchFamily="34" charset="0"/>
            </a:endParaRPr>
          </a:p>
          <a:p>
            <a:pPr>
              <a:spcBef>
                <a:spcPct val="0"/>
              </a:spcBef>
              <a:buClr>
                <a:srgbClr val="FFCC00"/>
              </a:buClr>
              <a:buSzPct val="70000"/>
              <a:buFont typeface="Wingdings" pitchFamily="2" charset="2"/>
              <a:buNone/>
            </a:pPr>
            <a:r>
              <a:rPr lang="en-US" sz="2800" dirty="0">
                <a:latin typeface="Gill Sans MT" pitchFamily="34" charset="0"/>
              </a:rPr>
              <a:t>Disturbance</a:t>
            </a:r>
          </a:p>
          <a:p>
            <a:pPr marL="576263" lvl="1" indent="-346075">
              <a:spcBef>
                <a:spcPct val="0"/>
              </a:spcBef>
              <a:buSzPct val="70000"/>
              <a:buFont typeface="Wingdings" pitchFamily="2" charset="2"/>
              <a:buChar char="§"/>
            </a:pPr>
            <a:r>
              <a:rPr lang="en-US" sz="2800" dirty="0">
                <a:latin typeface="Gill Sans MT" pitchFamily="34" charset="0"/>
              </a:rPr>
              <a:t>includes fire (x2), wind, harvesting (x2), insects (x2), fuels management (</a:t>
            </a:r>
            <a:r>
              <a:rPr lang="en-US" sz="2800" dirty="0" smtClean="0">
                <a:latin typeface="Gill Sans MT" pitchFamily="34" charset="0"/>
              </a:rPr>
              <a:t>x2)</a:t>
            </a:r>
            <a:endParaRPr lang="en-US" sz="2800" dirty="0">
              <a:latin typeface="Gill Sans MT" pitchFamily="34" charset="0"/>
            </a:endParaRPr>
          </a:p>
          <a:p>
            <a:pPr marL="576263" lvl="1" indent="-346075">
              <a:spcBef>
                <a:spcPct val="0"/>
              </a:spcBef>
              <a:buSzPct val="70000"/>
              <a:buFont typeface="Wingdings" pitchFamily="2" charset="2"/>
              <a:buChar char="§"/>
            </a:pPr>
            <a:r>
              <a:rPr lang="en-US" sz="2800" dirty="0">
                <a:latin typeface="Gill Sans MT" pitchFamily="34" charset="0"/>
              </a:rPr>
              <a:t>disturbance events are stochastic and dependent upon probabilities</a:t>
            </a:r>
          </a:p>
          <a:p>
            <a:pPr marL="576263" lvl="1" indent="-346075">
              <a:spcBef>
                <a:spcPct val="0"/>
              </a:spcBef>
              <a:buSzPct val="70000"/>
              <a:buFont typeface="Wingdings" pitchFamily="2" charset="2"/>
              <a:buChar char="§"/>
            </a:pPr>
            <a:r>
              <a:rPr lang="en-US" sz="2800" dirty="0">
                <a:latin typeface="Gill Sans MT" pitchFamily="34" charset="0"/>
              </a:rPr>
              <a:t>modeled as agents or objects acting on the landscape</a:t>
            </a:r>
          </a:p>
          <a:p>
            <a:pPr>
              <a:spcBef>
                <a:spcPct val="0"/>
              </a:spcBef>
            </a:pPr>
            <a:endParaRPr lang="en-US" sz="2800" dirty="0">
              <a:latin typeface="Gill Sans MT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2"/>
          <p:cNvSpPr>
            <a:spLocks noGrp="1" noChangeArrowheads="1"/>
          </p:cNvSpPr>
          <p:nvPr>
            <p:ph type="title"/>
          </p:nvPr>
        </p:nvSpPr>
        <p:spPr>
          <a:xfrm>
            <a:off x="485775" y="336550"/>
            <a:ext cx="7772400" cy="609600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sz="2800" smtClean="0"/>
              <a:t>LANDIS-II</a:t>
            </a:r>
            <a:br>
              <a:rPr lang="en-US" sz="2800" smtClean="0"/>
            </a:br>
            <a:r>
              <a:rPr lang="en-US" sz="2800" smtClean="0"/>
              <a:t>General Features</a:t>
            </a:r>
          </a:p>
        </p:txBody>
      </p:sp>
      <p:sp>
        <p:nvSpPr>
          <p:cNvPr id="10243" name="Text Box 3"/>
          <p:cNvSpPr txBox="1">
            <a:spLocks noChangeArrowheads="1"/>
          </p:cNvSpPr>
          <p:nvPr/>
        </p:nvSpPr>
        <p:spPr bwMode="auto">
          <a:xfrm>
            <a:off x="1137362" y="1283576"/>
            <a:ext cx="7362825" cy="45858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en-US" sz="2400" dirty="0">
                <a:latin typeface="Gill Sans MT" pitchFamily="34" charset="0"/>
              </a:rPr>
              <a:t>Optimized for ‘Landscapes’</a:t>
            </a:r>
          </a:p>
          <a:p>
            <a:pPr marL="576263" lvl="1" indent="-346075">
              <a:spcBef>
                <a:spcPct val="0"/>
              </a:spcBef>
              <a:buSzPct val="70000"/>
              <a:buFont typeface="Wingdings" pitchFamily="2" charset="2"/>
              <a:buChar char="§"/>
            </a:pPr>
            <a:r>
              <a:rPr lang="en-US" dirty="0">
                <a:latin typeface="Gill Sans MT" pitchFamily="34" charset="0"/>
              </a:rPr>
              <a:t>typically 10,000 – 10,000,000 ha</a:t>
            </a:r>
          </a:p>
          <a:p>
            <a:pPr marL="576263" lvl="1" indent="-346075">
              <a:spcBef>
                <a:spcPct val="0"/>
              </a:spcBef>
              <a:buSzPct val="70000"/>
              <a:buFont typeface="Wingdings" pitchFamily="2" charset="2"/>
              <a:buChar char="§"/>
            </a:pPr>
            <a:r>
              <a:rPr lang="en-US" dirty="0">
                <a:latin typeface="Gill Sans MT" pitchFamily="34" charset="0"/>
              </a:rPr>
              <a:t>efficiently manages &gt;10</a:t>
            </a:r>
            <a:r>
              <a:rPr lang="en-US" baseline="30000" dirty="0">
                <a:latin typeface="Gill Sans MT" pitchFamily="34" charset="0"/>
              </a:rPr>
              <a:t>6</a:t>
            </a:r>
            <a:r>
              <a:rPr lang="en-US" dirty="0">
                <a:latin typeface="Gill Sans MT" pitchFamily="34" charset="0"/>
              </a:rPr>
              <a:t> interacting cells</a:t>
            </a:r>
          </a:p>
          <a:p>
            <a:pPr marL="576263" lvl="1" indent="-346075">
              <a:spcBef>
                <a:spcPct val="0"/>
              </a:spcBef>
              <a:buSzPct val="70000"/>
              <a:buFont typeface="Wingdings" pitchFamily="2" charset="2"/>
              <a:buChar char="§"/>
            </a:pPr>
            <a:r>
              <a:rPr lang="en-US" dirty="0">
                <a:latin typeface="Gill Sans MT" pitchFamily="34" charset="0"/>
              </a:rPr>
              <a:t>core assumptions reflect these expected scales</a:t>
            </a:r>
          </a:p>
          <a:p>
            <a:pPr marL="576263" lvl="1" indent="-346075">
              <a:spcBef>
                <a:spcPct val="0"/>
              </a:spcBef>
              <a:buClr>
                <a:srgbClr val="FFCC00"/>
              </a:buClr>
              <a:buSzPct val="70000"/>
              <a:buFont typeface="Wingdings" pitchFamily="2" charset="2"/>
              <a:buNone/>
            </a:pPr>
            <a:endParaRPr lang="en-US" dirty="0">
              <a:latin typeface="Gill Sans MT" pitchFamily="34" charset="0"/>
            </a:endParaRPr>
          </a:p>
          <a:p>
            <a:pPr>
              <a:spcBef>
                <a:spcPct val="0"/>
              </a:spcBef>
              <a:buClr>
                <a:srgbClr val="FFCC00"/>
              </a:buClr>
              <a:buSzPct val="70000"/>
              <a:buFont typeface="Wingdings" pitchFamily="2" charset="2"/>
              <a:buNone/>
            </a:pPr>
            <a:r>
              <a:rPr lang="en-US" sz="2400" dirty="0">
                <a:latin typeface="Gill Sans MT" pitchFamily="34" charset="0"/>
              </a:rPr>
              <a:t>Spatial and Temporal Flexibility</a:t>
            </a:r>
          </a:p>
          <a:p>
            <a:pPr marL="576263" lvl="1" indent="-346075">
              <a:spcBef>
                <a:spcPct val="0"/>
              </a:spcBef>
              <a:buSzPct val="70000"/>
              <a:buFont typeface="Wingdings" pitchFamily="2" charset="2"/>
              <a:buChar char="§"/>
            </a:pPr>
            <a:r>
              <a:rPr lang="en-US" dirty="0">
                <a:latin typeface="Gill Sans MT" pitchFamily="34" charset="0"/>
              </a:rPr>
              <a:t>variable time steps for each process</a:t>
            </a:r>
          </a:p>
          <a:p>
            <a:pPr marL="576263" lvl="1" indent="-346075">
              <a:spcBef>
                <a:spcPct val="0"/>
              </a:spcBef>
              <a:buSzPct val="70000"/>
              <a:buFont typeface="Wingdings" pitchFamily="2" charset="2"/>
              <a:buChar char="§"/>
            </a:pPr>
            <a:r>
              <a:rPr lang="en-US" dirty="0">
                <a:latin typeface="Gill Sans MT" pitchFamily="34" charset="0"/>
              </a:rPr>
              <a:t>variable spatial resolution and extent</a:t>
            </a:r>
          </a:p>
          <a:p>
            <a:pPr marL="576263" lvl="1" indent="-346075">
              <a:spcBef>
                <a:spcPct val="0"/>
              </a:spcBef>
              <a:buClr>
                <a:srgbClr val="FFCC00"/>
              </a:buClr>
              <a:buSzPct val="70000"/>
              <a:buFont typeface="Wingdings" pitchFamily="2" charset="2"/>
              <a:buChar char="§"/>
            </a:pPr>
            <a:endParaRPr lang="en-US" dirty="0">
              <a:latin typeface="Gill Sans MT" pitchFamily="34" charset="0"/>
            </a:endParaRPr>
          </a:p>
          <a:p>
            <a:pPr>
              <a:spcBef>
                <a:spcPct val="0"/>
              </a:spcBef>
              <a:buClr>
                <a:srgbClr val="FFCC00"/>
              </a:buClr>
              <a:buSzPct val="70000"/>
              <a:buFont typeface="Wingdings" pitchFamily="2" charset="2"/>
              <a:buNone/>
            </a:pPr>
            <a:r>
              <a:rPr lang="en-US" sz="2400" dirty="0">
                <a:latin typeface="Gill Sans MT" pitchFamily="34" charset="0"/>
              </a:rPr>
              <a:t>Built for Collaboration</a:t>
            </a:r>
          </a:p>
          <a:p>
            <a:pPr marL="576263" lvl="1" indent="-346075">
              <a:spcBef>
                <a:spcPct val="0"/>
              </a:spcBef>
              <a:buSzPct val="70000"/>
              <a:buFont typeface="Wingdings" pitchFamily="2" charset="2"/>
              <a:buChar char="§"/>
            </a:pPr>
            <a:r>
              <a:rPr lang="en-US" dirty="0">
                <a:latin typeface="Gill Sans MT" pitchFamily="34" charset="0"/>
              </a:rPr>
              <a:t>on-line database of extensions</a:t>
            </a:r>
          </a:p>
          <a:p>
            <a:pPr marL="576263" lvl="1" indent="-346075">
              <a:spcBef>
                <a:spcPct val="0"/>
              </a:spcBef>
              <a:buSzPct val="70000"/>
              <a:buFont typeface="Wingdings" pitchFamily="2" charset="2"/>
              <a:buChar char="§"/>
            </a:pPr>
            <a:r>
              <a:rPr lang="en-US" dirty="0" smtClean="0">
                <a:latin typeface="Gill Sans MT" pitchFamily="34" charset="0"/>
              </a:rPr>
              <a:t>Fully open-source</a:t>
            </a:r>
            <a:endParaRPr lang="en-US" dirty="0">
              <a:latin typeface="Gill Sans MT" pitchFamily="34" charset="0"/>
            </a:endParaRPr>
          </a:p>
          <a:p>
            <a:pPr marL="576263" lvl="1" indent="-346075">
              <a:spcBef>
                <a:spcPct val="0"/>
              </a:spcBef>
              <a:buSzPct val="70000"/>
              <a:buFont typeface="Wingdings" pitchFamily="2" charset="2"/>
              <a:buChar char="§"/>
            </a:pPr>
            <a:r>
              <a:rPr lang="en-US" dirty="0">
                <a:latin typeface="Gill Sans MT" pitchFamily="34" charset="0"/>
              </a:rPr>
              <a:t>flexible model architecture</a:t>
            </a:r>
          </a:p>
          <a:p>
            <a:pPr>
              <a:spcBef>
                <a:spcPct val="0"/>
              </a:spcBef>
              <a:buClr>
                <a:srgbClr val="FFCC00"/>
              </a:buClr>
              <a:buSzPct val="70000"/>
              <a:buFont typeface="Wingdings" pitchFamily="2" charset="2"/>
              <a:buNone/>
            </a:pPr>
            <a:endParaRPr lang="en-US" dirty="0">
              <a:latin typeface="Gill Sans MT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6"/>
          <p:cNvGrpSpPr>
            <a:grpSpLocks/>
          </p:cNvGrpSpPr>
          <p:nvPr/>
        </p:nvGrpSpPr>
        <p:grpSpPr bwMode="auto">
          <a:xfrm>
            <a:off x="2846079" y="708756"/>
            <a:ext cx="6075363" cy="4129088"/>
            <a:chOff x="1346438" y="1419225"/>
            <a:chExt cx="6075363" cy="4129088"/>
          </a:xfrm>
        </p:grpSpPr>
        <p:sp>
          <p:nvSpPr>
            <p:cNvPr id="11288" name="Rectangle 1027"/>
            <p:cNvSpPr>
              <a:spLocks noChangeArrowheads="1"/>
            </p:cNvSpPr>
            <p:nvPr/>
          </p:nvSpPr>
          <p:spPr bwMode="auto">
            <a:xfrm>
              <a:off x="1346438" y="1565275"/>
              <a:ext cx="6075363" cy="3983038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1289" name="Text Box 1028"/>
            <p:cNvSpPr txBox="1">
              <a:spLocks noChangeArrowheads="1"/>
            </p:cNvSpPr>
            <p:nvPr/>
          </p:nvSpPr>
          <p:spPr bwMode="auto">
            <a:xfrm>
              <a:off x="1581388" y="1419225"/>
              <a:ext cx="2032000" cy="303213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1418" tIns="45709" rIns="91418" bIns="45709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sz="1200" b="1">
                  <a:latin typeface="Arial" charset="0"/>
                </a:rPr>
                <a:t>FORESTED LANDSCAPE</a:t>
              </a:r>
            </a:p>
          </p:txBody>
        </p:sp>
      </p:grpSp>
      <p:grpSp>
        <p:nvGrpSpPr>
          <p:cNvPr id="3" name="Group 25"/>
          <p:cNvGrpSpPr>
            <a:grpSpLocks/>
          </p:cNvGrpSpPr>
          <p:nvPr/>
        </p:nvGrpSpPr>
        <p:grpSpPr bwMode="auto">
          <a:xfrm>
            <a:off x="3030229" y="1302481"/>
            <a:ext cx="2484438" cy="4305300"/>
            <a:chOff x="1530588" y="2012950"/>
            <a:chExt cx="2484438" cy="4305300"/>
          </a:xfrm>
        </p:grpSpPr>
        <p:sp>
          <p:nvSpPr>
            <p:cNvPr id="11280" name="Rectangle 1029"/>
            <p:cNvSpPr>
              <a:spLocks noChangeArrowheads="1"/>
            </p:cNvSpPr>
            <p:nvPr/>
          </p:nvSpPr>
          <p:spPr bwMode="auto">
            <a:xfrm>
              <a:off x="1578213" y="2012950"/>
              <a:ext cx="2425700" cy="3132138"/>
            </a:xfrm>
            <a:prstGeom prst="rect">
              <a:avLst/>
            </a:prstGeom>
            <a:solidFill>
              <a:srgbClr val="66FFCC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1281" name="Text Box 1030"/>
            <p:cNvSpPr txBox="1">
              <a:spLocks noChangeArrowheads="1"/>
            </p:cNvSpPr>
            <p:nvPr/>
          </p:nvSpPr>
          <p:spPr bwMode="auto">
            <a:xfrm>
              <a:off x="2194163" y="4619625"/>
              <a:ext cx="1195388" cy="303213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lIns="91418" tIns="45709" rIns="91418" bIns="45709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sz="1200" b="1">
                  <a:latin typeface="Arial" charset="0"/>
                </a:rPr>
                <a:t>WINDTHROW</a:t>
              </a:r>
            </a:p>
          </p:txBody>
        </p:sp>
        <p:sp>
          <p:nvSpPr>
            <p:cNvPr id="11282" name="Text Box 1031"/>
            <p:cNvSpPr txBox="1">
              <a:spLocks noChangeArrowheads="1"/>
            </p:cNvSpPr>
            <p:nvPr/>
          </p:nvSpPr>
          <p:spPr bwMode="auto">
            <a:xfrm>
              <a:off x="2489438" y="4032250"/>
              <a:ext cx="603250" cy="303213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lIns="91418" tIns="45709" rIns="91418" bIns="45709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sz="1200" b="1">
                  <a:latin typeface="Arial" charset="0"/>
                </a:rPr>
                <a:t>FIRE </a:t>
              </a:r>
            </a:p>
          </p:txBody>
        </p:sp>
        <p:sp>
          <p:nvSpPr>
            <p:cNvPr id="11283" name="Text Box 1032"/>
            <p:cNvSpPr txBox="1">
              <a:spLocks noChangeArrowheads="1"/>
            </p:cNvSpPr>
            <p:nvPr/>
          </p:nvSpPr>
          <p:spPr bwMode="auto">
            <a:xfrm>
              <a:off x="2164001" y="3444875"/>
              <a:ext cx="1254125" cy="303213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lIns="91418" tIns="45709" rIns="91418" bIns="45709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sz="1200" b="1">
                  <a:latin typeface="Arial" charset="0"/>
                </a:rPr>
                <a:t> HARVESTING</a:t>
              </a:r>
            </a:p>
          </p:txBody>
        </p:sp>
        <p:sp>
          <p:nvSpPr>
            <p:cNvPr id="11284" name="Text Box 1033"/>
            <p:cNvSpPr txBox="1">
              <a:spLocks noChangeArrowheads="1"/>
            </p:cNvSpPr>
            <p:nvPr/>
          </p:nvSpPr>
          <p:spPr bwMode="auto">
            <a:xfrm>
              <a:off x="1944926" y="2857500"/>
              <a:ext cx="1670050" cy="303213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lIns="91418" tIns="45709" rIns="91418" bIns="45709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sz="1200" b="1">
                  <a:latin typeface="Arial" charset="0"/>
                </a:rPr>
                <a:t>INSECTS / DISEASE</a:t>
              </a:r>
            </a:p>
          </p:txBody>
        </p:sp>
        <p:sp>
          <p:nvSpPr>
            <p:cNvPr id="11285" name="Text Box 1034"/>
            <p:cNvSpPr txBox="1">
              <a:spLocks noChangeArrowheads="1"/>
            </p:cNvSpPr>
            <p:nvPr/>
          </p:nvSpPr>
          <p:spPr bwMode="auto">
            <a:xfrm>
              <a:off x="1530588" y="5772150"/>
              <a:ext cx="2484438" cy="546100"/>
            </a:xfrm>
            <a:prstGeom prst="rect">
              <a:avLst/>
            </a:prstGeom>
            <a:solidFill>
              <a:srgbClr val="66FFCC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1418" tIns="45709" rIns="91418" bIns="45709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sz="1400" b="1">
                  <a:solidFill>
                    <a:srgbClr val="000000"/>
                  </a:solidFill>
                  <a:latin typeface="Arial" charset="0"/>
                </a:rPr>
                <a:t>SPATIALLY INTERACTIVE </a:t>
              </a:r>
            </a:p>
            <a:p>
              <a:pPr algn="ctr" eaLnBrk="0" hangingPunct="0">
                <a:spcBef>
                  <a:spcPct val="0"/>
                </a:spcBef>
              </a:pPr>
              <a:r>
                <a:rPr lang="en-US" sz="1400" b="1">
                  <a:solidFill>
                    <a:srgbClr val="000000"/>
                  </a:solidFill>
                  <a:latin typeface="Arial" charset="0"/>
                </a:rPr>
                <a:t>PROCESSES</a:t>
              </a:r>
            </a:p>
          </p:txBody>
        </p:sp>
        <p:sp>
          <p:nvSpPr>
            <p:cNvPr id="11286" name="Line 1035"/>
            <p:cNvSpPr>
              <a:spLocks noChangeShapeType="1"/>
            </p:cNvSpPr>
            <p:nvPr/>
          </p:nvSpPr>
          <p:spPr bwMode="auto">
            <a:xfrm>
              <a:off x="2772013" y="5143500"/>
              <a:ext cx="0" cy="62706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11287" name="Text Box 1036"/>
            <p:cNvSpPr txBox="1">
              <a:spLocks noChangeArrowheads="1"/>
            </p:cNvSpPr>
            <p:nvPr/>
          </p:nvSpPr>
          <p:spPr bwMode="auto">
            <a:xfrm>
              <a:off x="2251313" y="2270125"/>
              <a:ext cx="1084263" cy="303213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lIns="91418" tIns="45709" rIns="91418" bIns="45709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sz="1200" b="1">
                  <a:latin typeface="Arial" charset="0"/>
                </a:rPr>
                <a:t>DISPERSAL</a:t>
              </a:r>
            </a:p>
          </p:txBody>
        </p:sp>
      </p:grpSp>
      <p:sp>
        <p:nvSpPr>
          <p:cNvPr id="9236" name="Line 1047"/>
          <p:cNvSpPr>
            <a:spLocks noChangeShapeType="1"/>
          </p:cNvSpPr>
          <p:nvPr/>
        </p:nvSpPr>
        <p:spPr bwMode="auto">
          <a:xfrm>
            <a:off x="5503554" y="2888394"/>
            <a:ext cx="7366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  <a:tailEnd type="triangle" w="med" len="med"/>
          </a:ln>
        </p:spPr>
        <p:txBody>
          <a:bodyPr wrap="none">
            <a:spAutoFit/>
          </a:bodyPr>
          <a:lstStyle/>
          <a:p>
            <a:endParaRPr lang="en-US"/>
          </a:p>
        </p:txBody>
      </p:sp>
      <p:grpSp>
        <p:nvGrpSpPr>
          <p:cNvPr id="4" name="Group 22"/>
          <p:cNvGrpSpPr>
            <a:grpSpLocks/>
          </p:cNvGrpSpPr>
          <p:nvPr/>
        </p:nvGrpSpPr>
        <p:grpSpPr bwMode="auto">
          <a:xfrm>
            <a:off x="6156017" y="1294544"/>
            <a:ext cx="2681287" cy="4313237"/>
            <a:chOff x="4656376" y="2005013"/>
            <a:chExt cx="2681287" cy="4313237"/>
          </a:xfrm>
        </p:grpSpPr>
        <p:sp>
          <p:nvSpPr>
            <p:cNvPr id="11271" name="Rectangle 1037"/>
            <p:cNvSpPr>
              <a:spLocks noChangeArrowheads="1"/>
            </p:cNvSpPr>
            <p:nvPr/>
          </p:nvSpPr>
          <p:spPr bwMode="auto">
            <a:xfrm>
              <a:off x="4750038" y="2005013"/>
              <a:ext cx="2425700" cy="3146425"/>
            </a:xfrm>
            <a:prstGeom prst="rect">
              <a:avLst/>
            </a:prstGeom>
            <a:solidFill>
              <a:srgbClr val="66FFCC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1272" name="Text Box 1038"/>
            <p:cNvSpPr txBox="1">
              <a:spLocks noChangeArrowheads="1"/>
            </p:cNvSpPr>
            <p:nvPr/>
          </p:nvSpPr>
          <p:spPr bwMode="auto">
            <a:xfrm>
              <a:off x="5208826" y="2435225"/>
              <a:ext cx="1508125" cy="485775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33CC33"/>
              </a:solidFill>
              <a:miter lim="800000"/>
              <a:headEnd/>
              <a:tailEnd/>
            </a:ln>
          </p:spPr>
          <p:txBody>
            <a:bodyPr wrap="none" lIns="91418" tIns="45709" rIns="91418" bIns="45709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sz="1200" b="1">
                  <a:latin typeface="Arial" charset="0"/>
                </a:rPr>
                <a:t>TREE / SHRUB</a:t>
              </a:r>
            </a:p>
            <a:p>
              <a:pPr algn="ctr" eaLnBrk="0" hangingPunct="0">
                <a:spcBef>
                  <a:spcPct val="0"/>
                </a:spcBef>
              </a:pPr>
              <a:r>
                <a:rPr lang="en-US" sz="1200" b="1">
                  <a:latin typeface="Arial" charset="0"/>
                </a:rPr>
                <a:t>ESTABLISHMENT</a:t>
              </a:r>
            </a:p>
          </p:txBody>
        </p:sp>
        <p:sp>
          <p:nvSpPr>
            <p:cNvPr id="11273" name="Text Box 1039"/>
            <p:cNvSpPr txBox="1">
              <a:spLocks noChangeArrowheads="1"/>
            </p:cNvSpPr>
            <p:nvPr/>
          </p:nvSpPr>
          <p:spPr bwMode="auto">
            <a:xfrm>
              <a:off x="5419963" y="4306888"/>
              <a:ext cx="1146175" cy="30321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33CC33"/>
              </a:solidFill>
              <a:miter lim="800000"/>
              <a:headEnd/>
              <a:tailEnd/>
            </a:ln>
          </p:spPr>
          <p:txBody>
            <a:bodyPr wrap="none" lIns="91418" tIns="45709" rIns="91418" bIns="45709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sz="1200" b="1">
                  <a:latin typeface="Arial" charset="0"/>
                </a:rPr>
                <a:t> MORTALITY</a:t>
              </a:r>
            </a:p>
          </p:txBody>
        </p:sp>
        <p:sp>
          <p:nvSpPr>
            <p:cNvPr id="11274" name="Line 1042"/>
            <p:cNvSpPr>
              <a:spLocks noChangeShapeType="1"/>
            </p:cNvSpPr>
            <p:nvPr/>
          </p:nvSpPr>
          <p:spPr bwMode="auto">
            <a:xfrm>
              <a:off x="5864463" y="2921000"/>
              <a:ext cx="0" cy="5476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11275" name="Line 1043"/>
            <p:cNvSpPr>
              <a:spLocks noChangeShapeType="1"/>
            </p:cNvSpPr>
            <p:nvPr/>
          </p:nvSpPr>
          <p:spPr bwMode="auto">
            <a:xfrm>
              <a:off x="5991463" y="3773488"/>
              <a:ext cx="0" cy="515937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11276" name="Text Box 1044"/>
            <p:cNvSpPr txBox="1">
              <a:spLocks noChangeArrowheads="1"/>
            </p:cNvSpPr>
            <p:nvPr/>
          </p:nvSpPr>
          <p:spPr bwMode="auto">
            <a:xfrm>
              <a:off x="4656376" y="5772150"/>
              <a:ext cx="2681287" cy="546100"/>
            </a:xfrm>
            <a:prstGeom prst="rect">
              <a:avLst/>
            </a:prstGeom>
            <a:solidFill>
              <a:srgbClr val="66FFCC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1418" tIns="45709" rIns="91418" bIns="45709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sz="1400" b="1">
                  <a:solidFill>
                    <a:srgbClr val="000000"/>
                  </a:solidFill>
                  <a:latin typeface="Arial" charset="0"/>
                </a:rPr>
                <a:t>NON-SPATIAL COMMUNITY</a:t>
              </a:r>
            </a:p>
            <a:p>
              <a:pPr algn="ctr" eaLnBrk="0" hangingPunct="0">
                <a:spcBef>
                  <a:spcPct val="0"/>
                </a:spcBef>
              </a:pPr>
              <a:r>
                <a:rPr lang="en-US" sz="1400" b="1">
                  <a:solidFill>
                    <a:srgbClr val="000000"/>
                  </a:solidFill>
                  <a:latin typeface="Arial" charset="0"/>
                </a:rPr>
                <a:t>PROCESSES</a:t>
              </a:r>
            </a:p>
          </p:txBody>
        </p:sp>
        <p:sp>
          <p:nvSpPr>
            <p:cNvPr id="11277" name="Line 1045"/>
            <p:cNvSpPr>
              <a:spLocks noChangeShapeType="1"/>
            </p:cNvSpPr>
            <p:nvPr/>
          </p:nvSpPr>
          <p:spPr bwMode="auto">
            <a:xfrm flipH="1">
              <a:off x="6002576" y="5154613"/>
              <a:ext cx="0" cy="61595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11278" name="Text Box 1048"/>
            <p:cNvSpPr txBox="1">
              <a:spLocks noChangeArrowheads="1"/>
            </p:cNvSpPr>
            <p:nvPr/>
          </p:nvSpPr>
          <p:spPr bwMode="auto">
            <a:xfrm>
              <a:off x="5491401" y="3462338"/>
              <a:ext cx="950912" cy="30321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33CC33"/>
              </a:solidFill>
              <a:miter lim="800000"/>
              <a:headEnd/>
              <a:tailEnd/>
            </a:ln>
          </p:spPr>
          <p:txBody>
            <a:bodyPr wrap="none" lIns="91418" tIns="45709" rIns="91418" bIns="45709">
              <a:spAutoFit/>
            </a:bodyPr>
            <a:lstStyle/>
            <a:p>
              <a:pPr algn="ctr" eaLnBrk="0" hangingPunct="0">
                <a:spcBef>
                  <a:spcPct val="0"/>
                </a:spcBef>
              </a:pPr>
              <a:r>
                <a:rPr lang="en-US" sz="1200" b="1">
                  <a:latin typeface="Arial" charset="0"/>
                </a:rPr>
                <a:t> GROWTH</a:t>
              </a:r>
            </a:p>
          </p:txBody>
        </p:sp>
        <p:sp>
          <p:nvSpPr>
            <p:cNvPr id="11279" name="Line 1049"/>
            <p:cNvSpPr>
              <a:spLocks noChangeShapeType="1"/>
            </p:cNvSpPr>
            <p:nvPr/>
          </p:nvSpPr>
          <p:spPr bwMode="auto">
            <a:xfrm>
              <a:off x="6096238" y="2922588"/>
              <a:ext cx="0" cy="547687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triangle" w="med" len="med"/>
              <a:tailEnd/>
            </a:ln>
          </p:spPr>
          <p:txBody>
            <a:bodyPr>
              <a:spAutoFit/>
            </a:bodyPr>
            <a:lstStyle/>
            <a:p>
              <a:endParaRPr lang="en-US"/>
            </a:p>
          </p:txBody>
        </p:sp>
      </p:grp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LANDIS-II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2400" y="3048000"/>
            <a:ext cx="1828800" cy="36576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6350"/>
            <a:ext cx="9144000" cy="914400"/>
          </a:xfrm>
        </p:spPr>
        <p:txBody>
          <a:bodyPr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 smtClean="0"/>
              <a:t>LANDIS-II</a:t>
            </a:r>
            <a:endParaRPr dirty="0"/>
          </a:p>
        </p:txBody>
      </p:sp>
      <p:sp>
        <p:nvSpPr>
          <p:cNvPr id="1308" name="Content Placeholder 1373"/>
          <p:cNvSpPr>
            <a:spLocks noGrp="1"/>
          </p:cNvSpPr>
          <p:nvPr>
            <p:ph idx="1"/>
          </p:nvPr>
        </p:nvSpPr>
        <p:spPr>
          <a:xfrm>
            <a:off x="381000" y="1047750"/>
            <a:ext cx="8229600" cy="914400"/>
          </a:xfrm>
        </p:spPr>
        <p:txBody>
          <a:bodyPr/>
          <a:lstStyle/>
          <a:p>
            <a:pPr>
              <a:buFont typeface="Wingdings 2" pitchFamily="18" charset="2"/>
              <a:buNone/>
            </a:pPr>
            <a:r>
              <a:rPr lang="en-US" sz="3200" dirty="0" smtClean="0">
                <a:solidFill>
                  <a:srgbClr val="FF0000"/>
                </a:solidFill>
              </a:rPr>
              <a:t>Climate Change</a:t>
            </a:r>
          </a:p>
        </p:txBody>
      </p:sp>
      <p:sp>
        <p:nvSpPr>
          <p:cNvPr id="1373" name="TextBox 1372"/>
          <p:cNvSpPr txBox="1"/>
          <p:nvPr/>
        </p:nvSpPr>
        <p:spPr>
          <a:xfrm>
            <a:off x="5815319" y="6396016"/>
            <a:ext cx="3269473" cy="40011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rgbClr val="808080">
                    <a:lumMod val="20000"/>
                    <a:lumOff val="80000"/>
                  </a:srgbClr>
                </a:solidFill>
                <a:latin typeface="Arial"/>
              </a:rPr>
              <a:t>http://www.landis-ii.org/</a:t>
            </a:r>
          </a:p>
        </p:txBody>
      </p:sp>
      <p:cxnSp>
        <p:nvCxnSpPr>
          <p:cNvPr id="1334" name="Straight Connector 1333"/>
          <p:cNvCxnSpPr>
            <a:endCxn id="32515" idx="1"/>
          </p:cNvCxnSpPr>
          <p:nvPr/>
        </p:nvCxnSpPr>
        <p:spPr bwMode="auto">
          <a:xfrm flipV="1">
            <a:off x="1686448" y="4459288"/>
            <a:ext cx="2819400" cy="646112"/>
          </a:xfrm>
          <a:prstGeom prst="line">
            <a:avLst/>
          </a:prstGeom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/>
          <p:cNvGrpSpPr/>
          <p:nvPr/>
        </p:nvGrpSpPr>
        <p:grpSpPr>
          <a:xfrm>
            <a:off x="4505848" y="4343400"/>
            <a:ext cx="2003446" cy="1241425"/>
            <a:chOff x="4495800" y="4343400"/>
            <a:chExt cx="2003446" cy="1241425"/>
          </a:xfrm>
        </p:grpSpPr>
        <p:sp>
          <p:nvSpPr>
            <p:cNvPr id="31788" name="Rectangle 23"/>
            <p:cNvSpPr>
              <a:spLocks noChangeArrowheads="1"/>
            </p:cNvSpPr>
            <p:nvPr/>
          </p:nvSpPr>
          <p:spPr bwMode="auto">
            <a:xfrm>
              <a:off x="5438796" y="4941887"/>
              <a:ext cx="117475" cy="107950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1789" name="Rectangle 24"/>
            <p:cNvSpPr>
              <a:spLocks noChangeArrowheads="1"/>
            </p:cNvSpPr>
            <p:nvPr/>
          </p:nvSpPr>
          <p:spPr bwMode="auto">
            <a:xfrm>
              <a:off x="5556271" y="4941887"/>
              <a:ext cx="120650" cy="107950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1790" name="Rectangle 25"/>
            <p:cNvSpPr>
              <a:spLocks noChangeArrowheads="1"/>
            </p:cNvSpPr>
            <p:nvPr/>
          </p:nvSpPr>
          <p:spPr bwMode="auto">
            <a:xfrm>
              <a:off x="5556271" y="4941887"/>
              <a:ext cx="120650" cy="107950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1791" name="Rectangle 26"/>
            <p:cNvSpPr>
              <a:spLocks noChangeArrowheads="1"/>
            </p:cNvSpPr>
            <p:nvPr/>
          </p:nvSpPr>
          <p:spPr bwMode="auto">
            <a:xfrm>
              <a:off x="5676921" y="4941887"/>
              <a:ext cx="117475" cy="107950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1792" name="Rectangle 27"/>
            <p:cNvSpPr>
              <a:spLocks noChangeArrowheads="1"/>
            </p:cNvSpPr>
            <p:nvPr/>
          </p:nvSpPr>
          <p:spPr bwMode="auto">
            <a:xfrm>
              <a:off x="5676921" y="4941887"/>
              <a:ext cx="117475" cy="107950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1793" name="Rectangle 28"/>
            <p:cNvSpPr>
              <a:spLocks noChangeArrowheads="1"/>
            </p:cNvSpPr>
            <p:nvPr/>
          </p:nvSpPr>
          <p:spPr bwMode="auto">
            <a:xfrm>
              <a:off x="5794396" y="4941887"/>
              <a:ext cx="112712" cy="107950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1794" name="Rectangle 29"/>
            <p:cNvSpPr>
              <a:spLocks noChangeArrowheads="1"/>
            </p:cNvSpPr>
            <p:nvPr/>
          </p:nvSpPr>
          <p:spPr bwMode="auto">
            <a:xfrm>
              <a:off x="5794396" y="4941887"/>
              <a:ext cx="112712" cy="107950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1795" name="Rectangle 30"/>
            <p:cNvSpPr>
              <a:spLocks noChangeArrowheads="1"/>
            </p:cNvSpPr>
            <p:nvPr/>
          </p:nvSpPr>
          <p:spPr bwMode="auto">
            <a:xfrm>
              <a:off x="5907108" y="4941887"/>
              <a:ext cx="120650" cy="107950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1796" name="Rectangle 31"/>
            <p:cNvSpPr>
              <a:spLocks noChangeArrowheads="1"/>
            </p:cNvSpPr>
            <p:nvPr/>
          </p:nvSpPr>
          <p:spPr bwMode="auto">
            <a:xfrm>
              <a:off x="5907108" y="4941887"/>
              <a:ext cx="120650" cy="107950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1797" name="Rectangle 32"/>
            <p:cNvSpPr>
              <a:spLocks noChangeArrowheads="1"/>
            </p:cNvSpPr>
            <p:nvPr/>
          </p:nvSpPr>
          <p:spPr bwMode="auto">
            <a:xfrm>
              <a:off x="6027758" y="4941887"/>
              <a:ext cx="120650" cy="107950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1798" name="Rectangle 33"/>
            <p:cNvSpPr>
              <a:spLocks noChangeArrowheads="1"/>
            </p:cNvSpPr>
            <p:nvPr/>
          </p:nvSpPr>
          <p:spPr bwMode="auto">
            <a:xfrm>
              <a:off x="6027758" y="4941887"/>
              <a:ext cx="120650" cy="107950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1799" name="Rectangle 34"/>
            <p:cNvSpPr>
              <a:spLocks noChangeArrowheads="1"/>
            </p:cNvSpPr>
            <p:nvPr/>
          </p:nvSpPr>
          <p:spPr bwMode="auto">
            <a:xfrm>
              <a:off x="6148408" y="4941887"/>
              <a:ext cx="117475" cy="107950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1800" name="Rectangle 35"/>
            <p:cNvSpPr>
              <a:spLocks noChangeArrowheads="1"/>
            </p:cNvSpPr>
            <p:nvPr/>
          </p:nvSpPr>
          <p:spPr bwMode="auto">
            <a:xfrm>
              <a:off x="6148408" y="4941887"/>
              <a:ext cx="117475" cy="107950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1801" name="Rectangle 36"/>
            <p:cNvSpPr>
              <a:spLocks noChangeArrowheads="1"/>
            </p:cNvSpPr>
            <p:nvPr/>
          </p:nvSpPr>
          <p:spPr bwMode="auto">
            <a:xfrm>
              <a:off x="6265883" y="4941887"/>
              <a:ext cx="115888" cy="107950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1802" name="Rectangle 37"/>
            <p:cNvSpPr>
              <a:spLocks noChangeArrowheads="1"/>
            </p:cNvSpPr>
            <p:nvPr/>
          </p:nvSpPr>
          <p:spPr bwMode="auto">
            <a:xfrm>
              <a:off x="6265883" y="4941887"/>
              <a:ext cx="115888" cy="107950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1803" name="Rectangle 38"/>
            <p:cNvSpPr>
              <a:spLocks noChangeArrowheads="1"/>
            </p:cNvSpPr>
            <p:nvPr/>
          </p:nvSpPr>
          <p:spPr bwMode="auto">
            <a:xfrm>
              <a:off x="6381771" y="4941887"/>
              <a:ext cx="117475" cy="107950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1804" name="Rectangle 39"/>
            <p:cNvSpPr>
              <a:spLocks noChangeArrowheads="1"/>
            </p:cNvSpPr>
            <p:nvPr/>
          </p:nvSpPr>
          <p:spPr bwMode="auto">
            <a:xfrm>
              <a:off x="6381771" y="4941887"/>
              <a:ext cx="117475" cy="107950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1805" name="Rectangle 40"/>
            <p:cNvSpPr>
              <a:spLocks noChangeArrowheads="1"/>
            </p:cNvSpPr>
            <p:nvPr/>
          </p:nvSpPr>
          <p:spPr bwMode="auto">
            <a:xfrm>
              <a:off x="4495821" y="5049837"/>
              <a:ext cx="117475" cy="111125"/>
            </a:xfrm>
            <a:prstGeom prst="rect">
              <a:avLst/>
            </a:prstGeom>
            <a:solidFill>
              <a:srgbClr val="99FF99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1806" name="Rectangle 41"/>
            <p:cNvSpPr>
              <a:spLocks noChangeArrowheads="1"/>
            </p:cNvSpPr>
            <p:nvPr/>
          </p:nvSpPr>
          <p:spPr bwMode="auto">
            <a:xfrm>
              <a:off x="4495821" y="5049837"/>
              <a:ext cx="117475" cy="111125"/>
            </a:xfrm>
            <a:prstGeom prst="rect">
              <a:avLst/>
            </a:prstGeom>
            <a:solidFill>
              <a:srgbClr val="99FF99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1807" name="Rectangle 42"/>
            <p:cNvSpPr>
              <a:spLocks noChangeArrowheads="1"/>
            </p:cNvSpPr>
            <p:nvPr/>
          </p:nvSpPr>
          <p:spPr bwMode="auto">
            <a:xfrm>
              <a:off x="4613296" y="5049837"/>
              <a:ext cx="115887" cy="111125"/>
            </a:xfrm>
            <a:prstGeom prst="rect">
              <a:avLst/>
            </a:prstGeom>
            <a:solidFill>
              <a:srgbClr val="99FF99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1808" name="Rectangle 43"/>
            <p:cNvSpPr>
              <a:spLocks noChangeArrowheads="1"/>
            </p:cNvSpPr>
            <p:nvPr/>
          </p:nvSpPr>
          <p:spPr bwMode="auto">
            <a:xfrm>
              <a:off x="4613296" y="5049837"/>
              <a:ext cx="115887" cy="111125"/>
            </a:xfrm>
            <a:prstGeom prst="rect">
              <a:avLst/>
            </a:prstGeom>
            <a:solidFill>
              <a:srgbClr val="99FF99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1809" name="Rectangle 44"/>
            <p:cNvSpPr>
              <a:spLocks noChangeArrowheads="1"/>
            </p:cNvSpPr>
            <p:nvPr/>
          </p:nvSpPr>
          <p:spPr bwMode="auto">
            <a:xfrm>
              <a:off x="4729183" y="5049837"/>
              <a:ext cx="117475" cy="111125"/>
            </a:xfrm>
            <a:prstGeom prst="rect">
              <a:avLst/>
            </a:prstGeom>
            <a:solidFill>
              <a:srgbClr val="99FF99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1810" name="Rectangle 45"/>
            <p:cNvSpPr>
              <a:spLocks noChangeArrowheads="1"/>
            </p:cNvSpPr>
            <p:nvPr/>
          </p:nvSpPr>
          <p:spPr bwMode="auto">
            <a:xfrm>
              <a:off x="4729183" y="5049837"/>
              <a:ext cx="117475" cy="111125"/>
            </a:xfrm>
            <a:prstGeom prst="rect">
              <a:avLst/>
            </a:prstGeom>
            <a:solidFill>
              <a:srgbClr val="99FF99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1811" name="Rectangle 46"/>
            <p:cNvSpPr>
              <a:spLocks noChangeArrowheads="1"/>
            </p:cNvSpPr>
            <p:nvPr/>
          </p:nvSpPr>
          <p:spPr bwMode="auto">
            <a:xfrm>
              <a:off x="4846658" y="5049837"/>
              <a:ext cx="117475" cy="111125"/>
            </a:xfrm>
            <a:prstGeom prst="rect">
              <a:avLst/>
            </a:prstGeom>
            <a:solidFill>
              <a:srgbClr val="99FF99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1812" name="Rectangle 47"/>
            <p:cNvSpPr>
              <a:spLocks noChangeArrowheads="1"/>
            </p:cNvSpPr>
            <p:nvPr/>
          </p:nvSpPr>
          <p:spPr bwMode="auto">
            <a:xfrm>
              <a:off x="4846658" y="5049837"/>
              <a:ext cx="117475" cy="111125"/>
            </a:xfrm>
            <a:prstGeom prst="rect">
              <a:avLst/>
            </a:prstGeom>
            <a:solidFill>
              <a:srgbClr val="99FF99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1813" name="Rectangle 48"/>
            <p:cNvSpPr>
              <a:spLocks noChangeArrowheads="1"/>
            </p:cNvSpPr>
            <p:nvPr/>
          </p:nvSpPr>
          <p:spPr bwMode="auto">
            <a:xfrm>
              <a:off x="4964133" y="5049837"/>
              <a:ext cx="120650" cy="111125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1814" name="Rectangle 49"/>
            <p:cNvSpPr>
              <a:spLocks noChangeArrowheads="1"/>
            </p:cNvSpPr>
            <p:nvPr/>
          </p:nvSpPr>
          <p:spPr bwMode="auto">
            <a:xfrm>
              <a:off x="4964133" y="5049837"/>
              <a:ext cx="120650" cy="111125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1815" name="Rectangle 50"/>
            <p:cNvSpPr>
              <a:spLocks noChangeArrowheads="1"/>
            </p:cNvSpPr>
            <p:nvPr/>
          </p:nvSpPr>
          <p:spPr bwMode="auto">
            <a:xfrm>
              <a:off x="5084783" y="5049837"/>
              <a:ext cx="115888" cy="111125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1816" name="Rectangle 51"/>
            <p:cNvSpPr>
              <a:spLocks noChangeArrowheads="1"/>
            </p:cNvSpPr>
            <p:nvPr/>
          </p:nvSpPr>
          <p:spPr bwMode="auto">
            <a:xfrm>
              <a:off x="5084783" y="5049837"/>
              <a:ext cx="115888" cy="111125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1817" name="Rectangle 52"/>
            <p:cNvSpPr>
              <a:spLocks noChangeArrowheads="1"/>
            </p:cNvSpPr>
            <p:nvPr/>
          </p:nvSpPr>
          <p:spPr bwMode="auto">
            <a:xfrm>
              <a:off x="5200671" y="5049837"/>
              <a:ext cx="117475" cy="111125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1818" name="Rectangle 53"/>
            <p:cNvSpPr>
              <a:spLocks noChangeArrowheads="1"/>
            </p:cNvSpPr>
            <p:nvPr/>
          </p:nvSpPr>
          <p:spPr bwMode="auto">
            <a:xfrm>
              <a:off x="5200671" y="5049837"/>
              <a:ext cx="117475" cy="111125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1819" name="Rectangle 54"/>
            <p:cNvSpPr>
              <a:spLocks noChangeArrowheads="1"/>
            </p:cNvSpPr>
            <p:nvPr/>
          </p:nvSpPr>
          <p:spPr bwMode="auto">
            <a:xfrm>
              <a:off x="5318146" y="5049837"/>
              <a:ext cx="120650" cy="111125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1820" name="Rectangle 55"/>
            <p:cNvSpPr>
              <a:spLocks noChangeArrowheads="1"/>
            </p:cNvSpPr>
            <p:nvPr/>
          </p:nvSpPr>
          <p:spPr bwMode="auto">
            <a:xfrm>
              <a:off x="5318146" y="5049837"/>
              <a:ext cx="120650" cy="111125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1821" name="Rectangle 56"/>
            <p:cNvSpPr>
              <a:spLocks noChangeArrowheads="1"/>
            </p:cNvSpPr>
            <p:nvPr/>
          </p:nvSpPr>
          <p:spPr bwMode="auto">
            <a:xfrm>
              <a:off x="5438796" y="5049837"/>
              <a:ext cx="117475" cy="111125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1822" name="Rectangle 57"/>
            <p:cNvSpPr>
              <a:spLocks noChangeArrowheads="1"/>
            </p:cNvSpPr>
            <p:nvPr/>
          </p:nvSpPr>
          <p:spPr bwMode="auto">
            <a:xfrm>
              <a:off x="5438796" y="5049837"/>
              <a:ext cx="117475" cy="111125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1823" name="Rectangle 58"/>
            <p:cNvSpPr>
              <a:spLocks noChangeArrowheads="1"/>
            </p:cNvSpPr>
            <p:nvPr/>
          </p:nvSpPr>
          <p:spPr bwMode="auto">
            <a:xfrm>
              <a:off x="5556271" y="5049837"/>
              <a:ext cx="120650" cy="111125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1824" name="Rectangle 59"/>
            <p:cNvSpPr>
              <a:spLocks noChangeArrowheads="1"/>
            </p:cNvSpPr>
            <p:nvPr/>
          </p:nvSpPr>
          <p:spPr bwMode="auto">
            <a:xfrm>
              <a:off x="5556271" y="5049837"/>
              <a:ext cx="120650" cy="111125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1825" name="Rectangle 60"/>
            <p:cNvSpPr>
              <a:spLocks noChangeArrowheads="1"/>
            </p:cNvSpPr>
            <p:nvPr/>
          </p:nvSpPr>
          <p:spPr bwMode="auto">
            <a:xfrm>
              <a:off x="5676921" y="5049837"/>
              <a:ext cx="117475" cy="111125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1826" name="Rectangle 61"/>
            <p:cNvSpPr>
              <a:spLocks noChangeArrowheads="1"/>
            </p:cNvSpPr>
            <p:nvPr/>
          </p:nvSpPr>
          <p:spPr bwMode="auto">
            <a:xfrm>
              <a:off x="5676921" y="5049837"/>
              <a:ext cx="117475" cy="111125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1827" name="Rectangle 62"/>
            <p:cNvSpPr>
              <a:spLocks noChangeArrowheads="1"/>
            </p:cNvSpPr>
            <p:nvPr/>
          </p:nvSpPr>
          <p:spPr bwMode="auto">
            <a:xfrm>
              <a:off x="5794396" y="5049837"/>
              <a:ext cx="112712" cy="111125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1828" name="Rectangle 63"/>
            <p:cNvSpPr>
              <a:spLocks noChangeArrowheads="1"/>
            </p:cNvSpPr>
            <p:nvPr/>
          </p:nvSpPr>
          <p:spPr bwMode="auto">
            <a:xfrm>
              <a:off x="5794396" y="5049837"/>
              <a:ext cx="112712" cy="111125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1829" name="Rectangle 64"/>
            <p:cNvSpPr>
              <a:spLocks noChangeArrowheads="1"/>
            </p:cNvSpPr>
            <p:nvPr/>
          </p:nvSpPr>
          <p:spPr bwMode="auto">
            <a:xfrm>
              <a:off x="5907108" y="5049837"/>
              <a:ext cx="120650" cy="111125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1830" name="Rectangle 65"/>
            <p:cNvSpPr>
              <a:spLocks noChangeArrowheads="1"/>
            </p:cNvSpPr>
            <p:nvPr/>
          </p:nvSpPr>
          <p:spPr bwMode="auto">
            <a:xfrm>
              <a:off x="5907108" y="5049837"/>
              <a:ext cx="120650" cy="111125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1831" name="Rectangle 66"/>
            <p:cNvSpPr>
              <a:spLocks noChangeArrowheads="1"/>
            </p:cNvSpPr>
            <p:nvPr/>
          </p:nvSpPr>
          <p:spPr bwMode="auto">
            <a:xfrm>
              <a:off x="6027758" y="5049837"/>
              <a:ext cx="120650" cy="111125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1832" name="Rectangle 67"/>
            <p:cNvSpPr>
              <a:spLocks noChangeArrowheads="1"/>
            </p:cNvSpPr>
            <p:nvPr/>
          </p:nvSpPr>
          <p:spPr bwMode="auto">
            <a:xfrm>
              <a:off x="6027758" y="5049837"/>
              <a:ext cx="120650" cy="111125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1833" name="Rectangle 68"/>
            <p:cNvSpPr>
              <a:spLocks noChangeArrowheads="1"/>
            </p:cNvSpPr>
            <p:nvPr/>
          </p:nvSpPr>
          <p:spPr bwMode="auto">
            <a:xfrm>
              <a:off x="6148408" y="5049837"/>
              <a:ext cx="117475" cy="111125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1834" name="Rectangle 69"/>
            <p:cNvSpPr>
              <a:spLocks noChangeArrowheads="1"/>
            </p:cNvSpPr>
            <p:nvPr/>
          </p:nvSpPr>
          <p:spPr bwMode="auto">
            <a:xfrm>
              <a:off x="6148408" y="5049837"/>
              <a:ext cx="117475" cy="111125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1835" name="Rectangle 70"/>
            <p:cNvSpPr>
              <a:spLocks noChangeArrowheads="1"/>
            </p:cNvSpPr>
            <p:nvPr/>
          </p:nvSpPr>
          <p:spPr bwMode="auto">
            <a:xfrm>
              <a:off x="6265883" y="5049837"/>
              <a:ext cx="115888" cy="111125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1836" name="Rectangle 71"/>
            <p:cNvSpPr>
              <a:spLocks noChangeArrowheads="1"/>
            </p:cNvSpPr>
            <p:nvPr/>
          </p:nvSpPr>
          <p:spPr bwMode="auto">
            <a:xfrm>
              <a:off x="6265883" y="5049837"/>
              <a:ext cx="115888" cy="111125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1837" name="Rectangle 72"/>
            <p:cNvSpPr>
              <a:spLocks noChangeArrowheads="1"/>
            </p:cNvSpPr>
            <p:nvPr/>
          </p:nvSpPr>
          <p:spPr bwMode="auto">
            <a:xfrm>
              <a:off x="6381771" y="5049837"/>
              <a:ext cx="117475" cy="111125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1838" name="Rectangle 73"/>
            <p:cNvSpPr>
              <a:spLocks noChangeArrowheads="1"/>
            </p:cNvSpPr>
            <p:nvPr/>
          </p:nvSpPr>
          <p:spPr bwMode="auto">
            <a:xfrm>
              <a:off x="6381771" y="5049837"/>
              <a:ext cx="117475" cy="111125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1839" name="Rectangle 74"/>
            <p:cNvSpPr>
              <a:spLocks noChangeArrowheads="1"/>
            </p:cNvSpPr>
            <p:nvPr/>
          </p:nvSpPr>
          <p:spPr bwMode="auto">
            <a:xfrm>
              <a:off x="4495821" y="5160962"/>
              <a:ext cx="117475" cy="104775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1840" name="Rectangle 75"/>
            <p:cNvSpPr>
              <a:spLocks noChangeArrowheads="1"/>
            </p:cNvSpPr>
            <p:nvPr/>
          </p:nvSpPr>
          <p:spPr bwMode="auto">
            <a:xfrm>
              <a:off x="4495821" y="5160962"/>
              <a:ext cx="117475" cy="104775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1841" name="Rectangle 76"/>
            <p:cNvSpPr>
              <a:spLocks noChangeArrowheads="1"/>
            </p:cNvSpPr>
            <p:nvPr/>
          </p:nvSpPr>
          <p:spPr bwMode="auto">
            <a:xfrm>
              <a:off x="4613296" y="5160962"/>
              <a:ext cx="115887" cy="104775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1842" name="Rectangle 77"/>
            <p:cNvSpPr>
              <a:spLocks noChangeArrowheads="1"/>
            </p:cNvSpPr>
            <p:nvPr/>
          </p:nvSpPr>
          <p:spPr bwMode="auto">
            <a:xfrm>
              <a:off x="4613296" y="5160962"/>
              <a:ext cx="115887" cy="104775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1843" name="Rectangle 78"/>
            <p:cNvSpPr>
              <a:spLocks noChangeArrowheads="1"/>
            </p:cNvSpPr>
            <p:nvPr/>
          </p:nvSpPr>
          <p:spPr bwMode="auto">
            <a:xfrm>
              <a:off x="4729183" y="5160962"/>
              <a:ext cx="117475" cy="104775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1844" name="Rectangle 79"/>
            <p:cNvSpPr>
              <a:spLocks noChangeArrowheads="1"/>
            </p:cNvSpPr>
            <p:nvPr/>
          </p:nvSpPr>
          <p:spPr bwMode="auto">
            <a:xfrm>
              <a:off x="4729183" y="5160962"/>
              <a:ext cx="117475" cy="104775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1845" name="Rectangle 80"/>
            <p:cNvSpPr>
              <a:spLocks noChangeArrowheads="1"/>
            </p:cNvSpPr>
            <p:nvPr/>
          </p:nvSpPr>
          <p:spPr bwMode="auto">
            <a:xfrm>
              <a:off x="4846658" y="5160962"/>
              <a:ext cx="117475" cy="104775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1846" name="Rectangle 82"/>
            <p:cNvSpPr>
              <a:spLocks noChangeArrowheads="1"/>
            </p:cNvSpPr>
            <p:nvPr/>
          </p:nvSpPr>
          <p:spPr bwMode="auto">
            <a:xfrm>
              <a:off x="4964133" y="5160962"/>
              <a:ext cx="120650" cy="104775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1847" name="Rectangle 83"/>
            <p:cNvSpPr>
              <a:spLocks noChangeArrowheads="1"/>
            </p:cNvSpPr>
            <p:nvPr/>
          </p:nvSpPr>
          <p:spPr bwMode="auto">
            <a:xfrm>
              <a:off x="4964133" y="5160962"/>
              <a:ext cx="120650" cy="104775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1848" name="Rectangle 84"/>
            <p:cNvSpPr>
              <a:spLocks noChangeArrowheads="1"/>
            </p:cNvSpPr>
            <p:nvPr/>
          </p:nvSpPr>
          <p:spPr bwMode="auto">
            <a:xfrm>
              <a:off x="5084783" y="5160962"/>
              <a:ext cx="115888" cy="104775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1849" name="Rectangle 85"/>
            <p:cNvSpPr>
              <a:spLocks noChangeArrowheads="1"/>
            </p:cNvSpPr>
            <p:nvPr/>
          </p:nvSpPr>
          <p:spPr bwMode="auto">
            <a:xfrm>
              <a:off x="5084783" y="5160962"/>
              <a:ext cx="115888" cy="104775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1850" name="Rectangle 86"/>
            <p:cNvSpPr>
              <a:spLocks noChangeArrowheads="1"/>
            </p:cNvSpPr>
            <p:nvPr/>
          </p:nvSpPr>
          <p:spPr bwMode="auto">
            <a:xfrm>
              <a:off x="5200671" y="5160962"/>
              <a:ext cx="117475" cy="104775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1851" name="Rectangle 87"/>
            <p:cNvSpPr>
              <a:spLocks noChangeArrowheads="1"/>
            </p:cNvSpPr>
            <p:nvPr/>
          </p:nvSpPr>
          <p:spPr bwMode="auto">
            <a:xfrm>
              <a:off x="5200671" y="5160962"/>
              <a:ext cx="117475" cy="104775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1852" name="Rectangle 88"/>
            <p:cNvSpPr>
              <a:spLocks noChangeArrowheads="1"/>
            </p:cNvSpPr>
            <p:nvPr/>
          </p:nvSpPr>
          <p:spPr bwMode="auto">
            <a:xfrm>
              <a:off x="5318146" y="5160962"/>
              <a:ext cx="120650" cy="104775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1853" name="Rectangle 89"/>
            <p:cNvSpPr>
              <a:spLocks noChangeArrowheads="1"/>
            </p:cNvSpPr>
            <p:nvPr/>
          </p:nvSpPr>
          <p:spPr bwMode="auto">
            <a:xfrm>
              <a:off x="5318146" y="5160962"/>
              <a:ext cx="120650" cy="104775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1854" name="Rectangle 90"/>
            <p:cNvSpPr>
              <a:spLocks noChangeArrowheads="1"/>
            </p:cNvSpPr>
            <p:nvPr/>
          </p:nvSpPr>
          <p:spPr bwMode="auto">
            <a:xfrm>
              <a:off x="5438796" y="5160962"/>
              <a:ext cx="117475" cy="104775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1855" name="Rectangle 91"/>
            <p:cNvSpPr>
              <a:spLocks noChangeArrowheads="1"/>
            </p:cNvSpPr>
            <p:nvPr/>
          </p:nvSpPr>
          <p:spPr bwMode="auto">
            <a:xfrm>
              <a:off x="5438796" y="5160962"/>
              <a:ext cx="117475" cy="104775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1856" name="Rectangle 92"/>
            <p:cNvSpPr>
              <a:spLocks noChangeArrowheads="1"/>
            </p:cNvSpPr>
            <p:nvPr/>
          </p:nvSpPr>
          <p:spPr bwMode="auto">
            <a:xfrm>
              <a:off x="5556271" y="5160962"/>
              <a:ext cx="120650" cy="104775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1857" name="Rectangle 93"/>
            <p:cNvSpPr>
              <a:spLocks noChangeArrowheads="1"/>
            </p:cNvSpPr>
            <p:nvPr/>
          </p:nvSpPr>
          <p:spPr bwMode="auto">
            <a:xfrm>
              <a:off x="5556271" y="5160962"/>
              <a:ext cx="120650" cy="104775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1858" name="Rectangle 94"/>
            <p:cNvSpPr>
              <a:spLocks noChangeArrowheads="1"/>
            </p:cNvSpPr>
            <p:nvPr/>
          </p:nvSpPr>
          <p:spPr bwMode="auto">
            <a:xfrm>
              <a:off x="5676921" y="5160962"/>
              <a:ext cx="117475" cy="104775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1859" name="Rectangle 95"/>
            <p:cNvSpPr>
              <a:spLocks noChangeArrowheads="1"/>
            </p:cNvSpPr>
            <p:nvPr/>
          </p:nvSpPr>
          <p:spPr bwMode="auto">
            <a:xfrm>
              <a:off x="5676921" y="5160962"/>
              <a:ext cx="117475" cy="104775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1860" name="Rectangle 96"/>
            <p:cNvSpPr>
              <a:spLocks noChangeArrowheads="1"/>
            </p:cNvSpPr>
            <p:nvPr/>
          </p:nvSpPr>
          <p:spPr bwMode="auto">
            <a:xfrm>
              <a:off x="5794396" y="5160962"/>
              <a:ext cx="112712" cy="104775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1861" name="Rectangle 97"/>
            <p:cNvSpPr>
              <a:spLocks noChangeArrowheads="1"/>
            </p:cNvSpPr>
            <p:nvPr/>
          </p:nvSpPr>
          <p:spPr bwMode="auto">
            <a:xfrm>
              <a:off x="5794396" y="5160962"/>
              <a:ext cx="112712" cy="104775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1862" name="Rectangle 98"/>
            <p:cNvSpPr>
              <a:spLocks noChangeArrowheads="1"/>
            </p:cNvSpPr>
            <p:nvPr/>
          </p:nvSpPr>
          <p:spPr bwMode="auto">
            <a:xfrm>
              <a:off x="5907108" y="5160962"/>
              <a:ext cx="120650" cy="104775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1863" name="Rectangle 99"/>
            <p:cNvSpPr>
              <a:spLocks noChangeArrowheads="1"/>
            </p:cNvSpPr>
            <p:nvPr/>
          </p:nvSpPr>
          <p:spPr bwMode="auto">
            <a:xfrm>
              <a:off x="5907108" y="5160962"/>
              <a:ext cx="120650" cy="104775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1864" name="Rectangle 100"/>
            <p:cNvSpPr>
              <a:spLocks noChangeArrowheads="1"/>
            </p:cNvSpPr>
            <p:nvPr/>
          </p:nvSpPr>
          <p:spPr bwMode="auto">
            <a:xfrm>
              <a:off x="6027758" y="5160962"/>
              <a:ext cx="120650" cy="104775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1865" name="Rectangle 101"/>
            <p:cNvSpPr>
              <a:spLocks noChangeArrowheads="1"/>
            </p:cNvSpPr>
            <p:nvPr/>
          </p:nvSpPr>
          <p:spPr bwMode="auto">
            <a:xfrm>
              <a:off x="6027758" y="5160962"/>
              <a:ext cx="120650" cy="104775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1866" name="Rectangle 102"/>
            <p:cNvSpPr>
              <a:spLocks noChangeArrowheads="1"/>
            </p:cNvSpPr>
            <p:nvPr/>
          </p:nvSpPr>
          <p:spPr bwMode="auto">
            <a:xfrm>
              <a:off x="6148408" y="5160962"/>
              <a:ext cx="117475" cy="104775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1867" name="Rectangle 103"/>
            <p:cNvSpPr>
              <a:spLocks noChangeArrowheads="1"/>
            </p:cNvSpPr>
            <p:nvPr/>
          </p:nvSpPr>
          <p:spPr bwMode="auto">
            <a:xfrm>
              <a:off x="6148408" y="5160962"/>
              <a:ext cx="117475" cy="104775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1868" name="Rectangle 104"/>
            <p:cNvSpPr>
              <a:spLocks noChangeArrowheads="1"/>
            </p:cNvSpPr>
            <p:nvPr/>
          </p:nvSpPr>
          <p:spPr bwMode="auto">
            <a:xfrm>
              <a:off x="6265883" y="5160962"/>
              <a:ext cx="115888" cy="104775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1869" name="Rectangle 105"/>
            <p:cNvSpPr>
              <a:spLocks noChangeArrowheads="1"/>
            </p:cNvSpPr>
            <p:nvPr/>
          </p:nvSpPr>
          <p:spPr bwMode="auto">
            <a:xfrm>
              <a:off x="6265883" y="5160962"/>
              <a:ext cx="115888" cy="104775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1870" name="Rectangle 106"/>
            <p:cNvSpPr>
              <a:spLocks noChangeArrowheads="1"/>
            </p:cNvSpPr>
            <p:nvPr/>
          </p:nvSpPr>
          <p:spPr bwMode="auto">
            <a:xfrm>
              <a:off x="6381771" y="5160962"/>
              <a:ext cx="117475" cy="104775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1871" name="Rectangle 107"/>
            <p:cNvSpPr>
              <a:spLocks noChangeArrowheads="1"/>
            </p:cNvSpPr>
            <p:nvPr/>
          </p:nvSpPr>
          <p:spPr bwMode="auto">
            <a:xfrm>
              <a:off x="6381771" y="5160962"/>
              <a:ext cx="117475" cy="104775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1872" name="Rectangle 108"/>
            <p:cNvSpPr>
              <a:spLocks noChangeArrowheads="1"/>
            </p:cNvSpPr>
            <p:nvPr/>
          </p:nvSpPr>
          <p:spPr bwMode="auto">
            <a:xfrm>
              <a:off x="4495821" y="5265737"/>
              <a:ext cx="117475" cy="106363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1873" name="Rectangle 109"/>
            <p:cNvSpPr>
              <a:spLocks noChangeArrowheads="1"/>
            </p:cNvSpPr>
            <p:nvPr/>
          </p:nvSpPr>
          <p:spPr bwMode="auto">
            <a:xfrm>
              <a:off x="4495821" y="5265737"/>
              <a:ext cx="117475" cy="106363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1874" name="Rectangle 110"/>
            <p:cNvSpPr>
              <a:spLocks noChangeArrowheads="1"/>
            </p:cNvSpPr>
            <p:nvPr/>
          </p:nvSpPr>
          <p:spPr bwMode="auto">
            <a:xfrm>
              <a:off x="4613296" y="5265737"/>
              <a:ext cx="115887" cy="106363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1875" name="Rectangle 111"/>
            <p:cNvSpPr>
              <a:spLocks noChangeArrowheads="1"/>
            </p:cNvSpPr>
            <p:nvPr/>
          </p:nvSpPr>
          <p:spPr bwMode="auto">
            <a:xfrm>
              <a:off x="4613296" y="5265737"/>
              <a:ext cx="115887" cy="106363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1876" name="Rectangle 112"/>
            <p:cNvSpPr>
              <a:spLocks noChangeArrowheads="1"/>
            </p:cNvSpPr>
            <p:nvPr/>
          </p:nvSpPr>
          <p:spPr bwMode="auto">
            <a:xfrm>
              <a:off x="4729183" y="5265737"/>
              <a:ext cx="117475" cy="106363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1877" name="Rectangle 113"/>
            <p:cNvSpPr>
              <a:spLocks noChangeArrowheads="1"/>
            </p:cNvSpPr>
            <p:nvPr/>
          </p:nvSpPr>
          <p:spPr bwMode="auto">
            <a:xfrm>
              <a:off x="4729183" y="5265737"/>
              <a:ext cx="117475" cy="106363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1878" name="Rectangle 114"/>
            <p:cNvSpPr>
              <a:spLocks noChangeArrowheads="1"/>
            </p:cNvSpPr>
            <p:nvPr/>
          </p:nvSpPr>
          <p:spPr bwMode="auto">
            <a:xfrm>
              <a:off x="4846658" y="5265737"/>
              <a:ext cx="117475" cy="106363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1879" name="Rectangle 115"/>
            <p:cNvSpPr>
              <a:spLocks noChangeArrowheads="1"/>
            </p:cNvSpPr>
            <p:nvPr/>
          </p:nvSpPr>
          <p:spPr bwMode="auto">
            <a:xfrm>
              <a:off x="4846658" y="5265737"/>
              <a:ext cx="117475" cy="106363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1880" name="Rectangle 116"/>
            <p:cNvSpPr>
              <a:spLocks noChangeArrowheads="1"/>
            </p:cNvSpPr>
            <p:nvPr/>
          </p:nvSpPr>
          <p:spPr bwMode="auto">
            <a:xfrm>
              <a:off x="4964133" y="5265737"/>
              <a:ext cx="120650" cy="106363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1881" name="Rectangle 117"/>
            <p:cNvSpPr>
              <a:spLocks noChangeArrowheads="1"/>
            </p:cNvSpPr>
            <p:nvPr/>
          </p:nvSpPr>
          <p:spPr bwMode="auto">
            <a:xfrm>
              <a:off x="4964133" y="5265737"/>
              <a:ext cx="120650" cy="106363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1882" name="Rectangle 118"/>
            <p:cNvSpPr>
              <a:spLocks noChangeArrowheads="1"/>
            </p:cNvSpPr>
            <p:nvPr/>
          </p:nvSpPr>
          <p:spPr bwMode="auto">
            <a:xfrm>
              <a:off x="5084783" y="5265737"/>
              <a:ext cx="115888" cy="106363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1883" name="Rectangle 119"/>
            <p:cNvSpPr>
              <a:spLocks noChangeArrowheads="1"/>
            </p:cNvSpPr>
            <p:nvPr/>
          </p:nvSpPr>
          <p:spPr bwMode="auto">
            <a:xfrm>
              <a:off x="5084783" y="5265737"/>
              <a:ext cx="115888" cy="106363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1884" name="Rectangle 120"/>
            <p:cNvSpPr>
              <a:spLocks noChangeArrowheads="1"/>
            </p:cNvSpPr>
            <p:nvPr/>
          </p:nvSpPr>
          <p:spPr bwMode="auto">
            <a:xfrm>
              <a:off x="5200671" y="5265737"/>
              <a:ext cx="117475" cy="106363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1885" name="Rectangle 121"/>
            <p:cNvSpPr>
              <a:spLocks noChangeArrowheads="1"/>
            </p:cNvSpPr>
            <p:nvPr/>
          </p:nvSpPr>
          <p:spPr bwMode="auto">
            <a:xfrm>
              <a:off x="5200671" y="5265737"/>
              <a:ext cx="117475" cy="106363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1886" name="Rectangle 122"/>
            <p:cNvSpPr>
              <a:spLocks noChangeArrowheads="1"/>
            </p:cNvSpPr>
            <p:nvPr/>
          </p:nvSpPr>
          <p:spPr bwMode="auto">
            <a:xfrm>
              <a:off x="5318146" y="5265737"/>
              <a:ext cx="120650" cy="106363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1887" name="Rectangle 123"/>
            <p:cNvSpPr>
              <a:spLocks noChangeArrowheads="1"/>
            </p:cNvSpPr>
            <p:nvPr/>
          </p:nvSpPr>
          <p:spPr bwMode="auto">
            <a:xfrm>
              <a:off x="5318146" y="5265737"/>
              <a:ext cx="120650" cy="106363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1888" name="Rectangle 124"/>
            <p:cNvSpPr>
              <a:spLocks noChangeArrowheads="1"/>
            </p:cNvSpPr>
            <p:nvPr/>
          </p:nvSpPr>
          <p:spPr bwMode="auto">
            <a:xfrm>
              <a:off x="5438796" y="5265737"/>
              <a:ext cx="117475" cy="106363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1889" name="Rectangle 125"/>
            <p:cNvSpPr>
              <a:spLocks noChangeArrowheads="1"/>
            </p:cNvSpPr>
            <p:nvPr/>
          </p:nvSpPr>
          <p:spPr bwMode="auto">
            <a:xfrm>
              <a:off x="5438796" y="5265737"/>
              <a:ext cx="117475" cy="106363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1890" name="Rectangle 126"/>
            <p:cNvSpPr>
              <a:spLocks noChangeArrowheads="1"/>
            </p:cNvSpPr>
            <p:nvPr/>
          </p:nvSpPr>
          <p:spPr bwMode="auto">
            <a:xfrm>
              <a:off x="5556271" y="5265737"/>
              <a:ext cx="120650" cy="106363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1891" name="Rectangle 127"/>
            <p:cNvSpPr>
              <a:spLocks noChangeArrowheads="1"/>
            </p:cNvSpPr>
            <p:nvPr/>
          </p:nvSpPr>
          <p:spPr bwMode="auto">
            <a:xfrm>
              <a:off x="5556271" y="5265737"/>
              <a:ext cx="120650" cy="106363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1892" name="Rectangle 128"/>
            <p:cNvSpPr>
              <a:spLocks noChangeArrowheads="1"/>
            </p:cNvSpPr>
            <p:nvPr/>
          </p:nvSpPr>
          <p:spPr bwMode="auto">
            <a:xfrm>
              <a:off x="5676921" y="5265737"/>
              <a:ext cx="117475" cy="106363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1893" name="Rectangle 129"/>
            <p:cNvSpPr>
              <a:spLocks noChangeArrowheads="1"/>
            </p:cNvSpPr>
            <p:nvPr/>
          </p:nvSpPr>
          <p:spPr bwMode="auto">
            <a:xfrm>
              <a:off x="5676921" y="5265737"/>
              <a:ext cx="117475" cy="106363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1894" name="Rectangle 130"/>
            <p:cNvSpPr>
              <a:spLocks noChangeArrowheads="1"/>
            </p:cNvSpPr>
            <p:nvPr/>
          </p:nvSpPr>
          <p:spPr bwMode="auto">
            <a:xfrm>
              <a:off x="5794396" y="5265737"/>
              <a:ext cx="112712" cy="106363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1895" name="Rectangle 131"/>
            <p:cNvSpPr>
              <a:spLocks noChangeArrowheads="1"/>
            </p:cNvSpPr>
            <p:nvPr/>
          </p:nvSpPr>
          <p:spPr bwMode="auto">
            <a:xfrm>
              <a:off x="5794396" y="5265737"/>
              <a:ext cx="112712" cy="106363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1896" name="Rectangle 132"/>
            <p:cNvSpPr>
              <a:spLocks noChangeArrowheads="1"/>
            </p:cNvSpPr>
            <p:nvPr/>
          </p:nvSpPr>
          <p:spPr bwMode="auto">
            <a:xfrm>
              <a:off x="5907108" y="5265737"/>
              <a:ext cx="120650" cy="106363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1897" name="Rectangle 133"/>
            <p:cNvSpPr>
              <a:spLocks noChangeArrowheads="1"/>
            </p:cNvSpPr>
            <p:nvPr/>
          </p:nvSpPr>
          <p:spPr bwMode="auto">
            <a:xfrm>
              <a:off x="5907108" y="5265737"/>
              <a:ext cx="120650" cy="106363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1898" name="Rectangle 134"/>
            <p:cNvSpPr>
              <a:spLocks noChangeArrowheads="1"/>
            </p:cNvSpPr>
            <p:nvPr/>
          </p:nvSpPr>
          <p:spPr bwMode="auto">
            <a:xfrm>
              <a:off x="6027758" y="5265737"/>
              <a:ext cx="120650" cy="106363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1899" name="Rectangle 135"/>
            <p:cNvSpPr>
              <a:spLocks noChangeArrowheads="1"/>
            </p:cNvSpPr>
            <p:nvPr/>
          </p:nvSpPr>
          <p:spPr bwMode="auto">
            <a:xfrm>
              <a:off x="6027758" y="5265737"/>
              <a:ext cx="120650" cy="106363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1900" name="Rectangle 136"/>
            <p:cNvSpPr>
              <a:spLocks noChangeArrowheads="1"/>
            </p:cNvSpPr>
            <p:nvPr/>
          </p:nvSpPr>
          <p:spPr bwMode="auto">
            <a:xfrm>
              <a:off x="6148408" y="5265737"/>
              <a:ext cx="117475" cy="106363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1901" name="Rectangle 137"/>
            <p:cNvSpPr>
              <a:spLocks noChangeArrowheads="1"/>
            </p:cNvSpPr>
            <p:nvPr/>
          </p:nvSpPr>
          <p:spPr bwMode="auto">
            <a:xfrm>
              <a:off x="6148408" y="5265737"/>
              <a:ext cx="117475" cy="106363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1902" name="Rectangle 138"/>
            <p:cNvSpPr>
              <a:spLocks noChangeArrowheads="1"/>
            </p:cNvSpPr>
            <p:nvPr/>
          </p:nvSpPr>
          <p:spPr bwMode="auto">
            <a:xfrm>
              <a:off x="6265883" y="5265737"/>
              <a:ext cx="115888" cy="106363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1903" name="Rectangle 139"/>
            <p:cNvSpPr>
              <a:spLocks noChangeArrowheads="1"/>
            </p:cNvSpPr>
            <p:nvPr/>
          </p:nvSpPr>
          <p:spPr bwMode="auto">
            <a:xfrm>
              <a:off x="6265883" y="5265737"/>
              <a:ext cx="115888" cy="106363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1904" name="Rectangle 140"/>
            <p:cNvSpPr>
              <a:spLocks noChangeArrowheads="1"/>
            </p:cNvSpPr>
            <p:nvPr/>
          </p:nvSpPr>
          <p:spPr bwMode="auto">
            <a:xfrm>
              <a:off x="6381771" y="5265737"/>
              <a:ext cx="117475" cy="106363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1905" name="Rectangle 141"/>
            <p:cNvSpPr>
              <a:spLocks noChangeArrowheads="1"/>
            </p:cNvSpPr>
            <p:nvPr/>
          </p:nvSpPr>
          <p:spPr bwMode="auto">
            <a:xfrm>
              <a:off x="6381771" y="5265737"/>
              <a:ext cx="117475" cy="106363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1906" name="Rectangle 142"/>
            <p:cNvSpPr>
              <a:spLocks noChangeArrowheads="1"/>
            </p:cNvSpPr>
            <p:nvPr/>
          </p:nvSpPr>
          <p:spPr bwMode="auto">
            <a:xfrm>
              <a:off x="4495821" y="5372100"/>
              <a:ext cx="117475" cy="104775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1907" name="Rectangle 143"/>
            <p:cNvSpPr>
              <a:spLocks noChangeArrowheads="1"/>
            </p:cNvSpPr>
            <p:nvPr/>
          </p:nvSpPr>
          <p:spPr bwMode="auto">
            <a:xfrm>
              <a:off x="4495821" y="5372100"/>
              <a:ext cx="117475" cy="104775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1908" name="Rectangle 144"/>
            <p:cNvSpPr>
              <a:spLocks noChangeArrowheads="1"/>
            </p:cNvSpPr>
            <p:nvPr/>
          </p:nvSpPr>
          <p:spPr bwMode="auto">
            <a:xfrm>
              <a:off x="4613296" y="5372100"/>
              <a:ext cx="115887" cy="104775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1909" name="Rectangle 145"/>
            <p:cNvSpPr>
              <a:spLocks noChangeArrowheads="1"/>
            </p:cNvSpPr>
            <p:nvPr/>
          </p:nvSpPr>
          <p:spPr bwMode="auto">
            <a:xfrm>
              <a:off x="4613296" y="5372100"/>
              <a:ext cx="115887" cy="104775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1910" name="Rectangle 146"/>
            <p:cNvSpPr>
              <a:spLocks noChangeArrowheads="1"/>
            </p:cNvSpPr>
            <p:nvPr/>
          </p:nvSpPr>
          <p:spPr bwMode="auto">
            <a:xfrm>
              <a:off x="4729183" y="5372100"/>
              <a:ext cx="117475" cy="104775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1911" name="Rectangle 147"/>
            <p:cNvSpPr>
              <a:spLocks noChangeArrowheads="1"/>
            </p:cNvSpPr>
            <p:nvPr/>
          </p:nvSpPr>
          <p:spPr bwMode="auto">
            <a:xfrm>
              <a:off x="4729183" y="5372100"/>
              <a:ext cx="117475" cy="104775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1912" name="Rectangle 148"/>
            <p:cNvSpPr>
              <a:spLocks noChangeArrowheads="1"/>
            </p:cNvSpPr>
            <p:nvPr/>
          </p:nvSpPr>
          <p:spPr bwMode="auto">
            <a:xfrm>
              <a:off x="4846658" y="5372100"/>
              <a:ext cx="117475" cy="104775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1913" name="Rectangle 149"/>
            <p:cNvSpPr>
              <a:spLocks noChangeArrowheads="1"/>
            </p:cNvSpPr>
            <p:nvPr/>
          </p:nvSpPr>
          <p:spPr bwMode="auto">
            <a:xfrm>
              <a:off x="4846658" y="5372100"/>
              <a:ext cx="117475" cy="104775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1914" name="Rectangle 150"/>
            <p:cNvSpPr>
              <a:spLocks noChangeArrowheads="1"/>
            </p:cNvSpPr>
            <p:nvPr/>
          </p:nvSpPr>
          <p:spPr bwMode="auto">
            <a:xfrm>
              <a:off x="4964133" y="5372100"/>
              <a:ext cx="120650" cy="104775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1915" name="Rectangle 151"/>
            <p:cNvSpPr>
              <a:spLocks noChangeArrowheads="1"/>
            </p:cNvSpPr>
            <p:nvPr/>
          </p:nvSpPr>
          <p:spPr bwMode="auto">
            <a:xfrm>
              <a:off x="4964133" y="5372100"/>
              <a:ext cx="120650" cy="104775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1916" name="Rectangle 152"/>
            <p:cNvSpPr>
              <a:spLocks noChangeArrowheads="1"/>
            </p:cNvSpPr>
            <p:nvPr/>
          </p:nvSpPr>
          <p:spPr bwMode="auto">
            <a:xfrm>
              <a:off x="5084783" y="5372100"/>
              <a:ext cx="115888" cy="104775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1917" name="Rectangle 153"/>
            <p:cNvSpPr>
              <a:spLocks noChangeArrowheads="1"/>
            </p:cNvSpPr>
            <p:nvPr/>
          </p:nvSpPr>
          <p:spPr bwMode="auto">
            <a:xfrm>
              <a:off x="5084783" y="5372100"/>
              <a:ext cx="115888" cy="104775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1918" name="Rectangle 154"/>
            <p:cNvSpPr>
              <a:spLocks noChangeArrowheads="1"/>
            </p:cNvSpPr>
            <p:nvPr/>
          </p:nvSpPr>
          <p:spPr bwMode="auto">
            <a:xfrm>
              <a:off x="5200671" y="5372100"/>
              <a:ext cx="117475" cy="104775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1919" name="Rectangle 155"/>
            <p:cNvSpPr>
              <a:spLocks noChangeArrowheads="1"/>
            </p:cNvSpPr>
            <p:nvPr/>
          </p:nvSpPr>
          <p:spPr bwMode="auto">
            <a:xfrm>
              <a:off x="5200671" y="5372100"/>
              <a:ext cx="117475" cy="104775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1920" name="Rectangle 156"/>
            <p:cNvSpPr>
              <a:spLocks noChangeArrowheads="1"/>
            </p:cNvSpPr>
            <p:nvPr/>
          </p:nvSpPr>
          <p:spPr bwMode="auto">
            <a:xfrm>
              <a:off x="5318146" y="5372100"/>
              <a:ext cx="120650" cy="104775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1921" name="Rectangle 157"/>
            <p:cNvSpPr>
              <a:spLocks noChangeArrowheads="1"/>
            </p:cNvSpPr>
            <p:nvPr/>
          </p:nvSpPr>
          <p:spPr bwMode="auto">
            <a:xfrm>
              <a:off x="5318146" y="5372100"/>
              <a:ext cx="120650" cy="104775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1922" name="Rectangle 158"/>
            <p:cNvSpPr>
              <a:spLocks noChangeArrowheads="1"/>
            </p:cNvSpPr>
            <p:nvPr/>
          </p:nvSpPr>
          <p:spPr bwMode="auto">
            <a:xfrm>
              <a:off x="5438796" y="5372100"/>
              <a:ext cx="117475" cy="104775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1923" name="Rectangle 159"/>
            <p:cNvSpPr>
              <a:spLocks noChangeArrowheads="1"/>
            </p:cNvSpPr>
            <p:nvPr/>
          </p:nvSpPr>
          <p:spPr bwMode="auto">
            <a:xfrm>
              <a:off x="5438796" y="5372100"/>
              <a:ext cx="117475" cy="104775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1924" name="Rectangle 160"/>
            <p:cNvSpPr>
              <a:spLocks noChangeArrowheads="1"/>
            </p:cNvSpPr>
            <p:nvPr/>
          </p:nvSpPr>
          <p:spPr bwMode="auto">
            <a:xfrm>
              <a:off x="5556271" y="5372100"/>
              <a:ext cx="120650" cy="104775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1925" name="Rectangle 161"/>
            <p:cNvSpPr>
              <a:spLocks noChangeArrowheads="1"/>
            </p:cNvSpPr>
            <p:nvPr/>
          </p:nvSpPr>
          <p:spPr bwMode="auto">
            <a:xfrm>
              <a:off x="5556271" y="5372100"/>
              <a:ext cx="120650" cy="104775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1926" name="Rectangle 162"/>
            <p:cNvSpPr>
              <a:spLocks noChangeArrowheads="1"/>
            </p:cNvSpPr>
            <p:nvPr/>
          </p:nvSpPr>
          <p:spPr bwMode="auto">
            <a:xfrm>
              <a:off x="5676921" y="5372100"/>
              <a:ext cx="117475" cy="104775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1927" name="Rectangle 163"/>
            <p:cNvSpPr>
              <a:spLocks noChangeArrowheads="1"/>
            </p:cNvSpPr>
            <p:nvPr/>
          </p:nvSpPr>
          <p:spPr bwMode="auto">
            <a:xfrm>
              <a:off x="5676921" y="5372100"/>
              <a:ext cx="117475" cy="104775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1928" name="Rectangle 164"/>
            <p:cNvSpPr>
              <a:spLocks noChangeArrowheads="1"/>
            </p:cNvSpPr>
            <p:nvPr/>
          </p:nvSpPr>
          <p:spPr bwMode="auto">
            <a:xfrm>
              <a:off x="5794396" y="5372100"/>
              <a:ext cx="112712" cy="104775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1929" name="Rectangle 165"/>
            <p:cNvSpPr>
              <a:spLocks noChangeArrowheads="1"/>
            </p:cNvSpPr>
            <p:nvPr/>
          </p:nvSpPr>
          <p:spPr bwMode="auto">
            <a:xfrm>
              <a:off x="5794396" y="5372100"/>
              <a:ext cx="112712" cy="104775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1930" name="Rectangle 166"/>
            <p:cNvSpPr>
              <a:spLocks noChangeArrowheads="1"/>
            </p:cNvSpPr>
            <p:nvPr/>
          </p:nvSpPr>
          <p:spPr bwMode="auto">
            <a:xfrm>
              <a:off x="5907108" y="5372100"/>
              <a:ext cx="120650" cy="104775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1931" name="Rectangle 167"/>
            <p:cNvSpPr>
              <a:spLocks noChangeArrowheads="1"/>
            </p:cNvSpPr>
            <p:nvPr/>
          </p:nvSpPr>
          <p:spPr bwMode="auto">
            <a:xfrm>
              <a:off x="5907108" y="5372100"/>
              <a:ext cx="120650" cy="104775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1932" name="Rectangle 168"/>
            <p:cNvSpPr>
              <a:spLocks noChangeArrowheads="1"/>
            </p:cNvSpPr>
            <p:nvPr/>
          </p:nvSpPr>
          <p:spPr bwMode="auto">
            <a:xfrm>
              <a:off x="6027758" y="5372100"/>
              <a:ext cx="120650" cy="104775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1933" name="Rectangle 169"/>
            <p:cNvSpPr>
              <a:spLocks noChangeArrowheads="1"/>
            </p:cNvSpPr>
            <p:nvPr/>
          </p:nvSpPr>
          <p:spPr bwMode="auto">
            <a:xfrm>
              <a:off x="6027758" y="5372100"/>
              <a:ext cx="120650" cy="104775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1934" name="Rectangle 170"/>
            <p:cNvSpPr>
              <a:spLocks noChangeArrowheads="1"/>
            </p:cNvSpPr>
            <p:nvPr/>
          </p:nvSpPr>
          <p:spPr bwMode="auto">
            <a:xfrm>
              <a:off x="6148408" y="5372100"/>
              <a:ext cx="117475" cy="104775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1935" name="Rectangle 171"/>
            <p:cNvSpPr>
              <a:spLocks noChangeArrowheads="1"/>
            </p:cNvSpPr>
            <p:nvPr/>
          </p:nvSpPr>
          <p:spPr bwMode="auto">
            <a:xfrm>
              <a:off x="6148408" y="5372100"/>
              <a:ext cx="117475" cy="104775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1936" name="Rectangle 172"/>
            <p:cNvSpPr>
              <a:spLocks noChangeArrowheads="1"/>
            </p:cNvSpPr>
            <p:nvPr/>
          </p:nvSpPr>
          <p:spPr bwMode="auto">
            <a:xfrm>
              <a:off x="6265883" y="5372100"/>
              <a:ext cx="115888" cy="104775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1937" name="Rectangle 173"/>
            <p:cNvSpPr>
              <a:spLocks noChangeArrowheads="1"/>
            </p:cNvSpPr>
            <p:nvPr/>
          </p:nvSpPr>
          <p:spPr bwMode="auto">
            <a:xfrm>
              <a:off x="6265883" y="5372100"/>
              <a:ext cx="115888" cy="104775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1938" name="Rectangle 174"/>
            <p:cNvSpPr>
              <a:spLocks noChangeArrowheads="1"/>
            </p:cNvSpPr>
            <p:nvPr/>
          </p:nvSpPr>
          <p:spPr bwMode="auto">
            <a:xfrm>
              <a:off x="6381771" y="5372100"/>
              <a:ext cx="117475" cy="104775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1939" name="Rectangle 175"/>
            <p:cNvSpPr>
              <a:spLocks noChangeArrowheads="1"/>
            </p:cNvSpPr>
            <p:nvPr/>
          </p:nvSpPr>
          <p:spPr bwMode="auto">
            <a:xfrm>
              <a:off x="6381771" y="5372100"/>
              <a:ext cx="117475" cy="104775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1940" name="Rectangle 176"/>
            <p:cNvSpPr>
              <a:spLocks noChangeArrowheads="1"/>
            </p:cNvSpPr>
            <p:nvPr/>
          </p:nvSpPr>
          <p:spPr bwMode="auto">
            <a:xfrm>
              <a:off x="4495821" y="5476875"/>
              <a:ext cx="117475" cy="10795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1941" name="Rectangle 177"/>
            <p:cNvSpPr>
              <a:spLocks noChangeArrowheads="1"/>
            </p:cNvSpPr>
            <p:nvPr/>
          </p:nvSpPr>
          <p:spPr bwMode="auto">
            <a:xfrm>
              <a:off x="4495821" y="5476875"/>
              <a:ext cx="117475" cy="10795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1942" name="Rectangle 178"/>
            <p:cNvSpPr>
              <a:spLocks noChangeArrowheads="1"/>
            </p:cNvSpPr>
            <p:nvPr/>
          </p:nvSpPr>
          <p:spPr bwMode="auto">
            <a:xfrm>
              <a:off x="4613296" y="5476875"/>
              <a:ext cx="115887" cy="10795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1943" name="Rectangle 179"/>
            <p:cNvSpPr>
              <a:spLocks noChangeArrowheads="1"/>
            </p:cNvSpPr>
            <p:nvPr/>
          </p:nvSpPr>
          <p:spPr bwMode="auto">
            <a:xfrm>
              <a:off x="4613296" y="5476875"/>
              <a:ext cx="115887" cy="10795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1944" name="Rectangle 180"/>
            <p:cNvSpPr>
              <a:spLocks noChangeArrowheads="1"/>
            </p:cNvSpPr>
            <p:nvPr/>
          </p:nvSpPr>
          <p:spPr bwMode="auto">
            <a:xfrm>
              <a:off x="4729183" y="5476875"/>
              <a:ext cx="117475" cy="10795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1945" name="Rectangle 181"/>
            <p:cNvSpPr>
              <a:spLocks noChangeArrowheads="1"/>
            </p:cNvSpPr>
            <p:nvPr/>
          </p:nvSpPr>
          <p:spPr bwMode="auto">
            <a:xfrm>
              <a:off x="4729183" y="5476875"/>
              <a:ext cx="117475" cy="10795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1946" name="Rectangle 182"/>
            <p:cNvSpPr>
              <a:spLocks noChangeArrowheads="1"/>
            </p:cNvSpPr>
            <p:nvPr/>
          </p:nvSpPr>
          <p:spPr bwMode="auto">
            <a:xfrm>
              <a:off x="4846658" y="5476875"/>
              <a:ext cx="117475" cy="10795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1947" name="Rectangle 183"/>
            <p:cNvSpPr>
              <a:spLocks noChangeArrowheads="1"/>
            </p:cNvSpPr>
            <p:nvPr/>
          </p:nvSpPr>
          <p:spPr bwMode="auto">
            <a:xfrm>
              <a:off x="4846658" y="5476875"/>
              <a:ext cx="117475" cy="10795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1948" name="Rectangle 184"/>
            <p:cNvSpPr>
              <a:spLocks noChangeArrowheads="1"/>
            </p:cNvSpPr>
            <p:nvPr/>
          </p:nvSpPr>
          <p:spPr bwMode="auto">
            <a:xfrm>
              <a:off x="4964133" y="5476875"/>
              <a:ext cx="120650" cy="107950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1949" name="Rectangle 185"/>
            <p:cNvSpPr>
              <a:spLocks noChangeArrowheads="1"/>
            </p:cNvSpPr>
            <p:nvPr/>
          </p:nvSpPr>
          <p:spPr bwMode="auto">
            <a:xfrm>
              <a:off x="4964133" y="5476875"/>
              <a:ext cx="120650" cy="107950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1950" name="Rectangle 186"/>
            <p:cNvSpPr>
              <a:spLocks noChangeArrowheads="1"/>
            </p:cNvSpPr>
            <p:nvPr/>
          </p:nvSpPr>
          <p:spPr bwMode="auto">
            <a:xfrm>
              <a:off x="5084783" y="5476875"/>
              <a:ext cx="115888" cy="107950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1951" name="Rectangle 187"/>
            <p:cNvSpPr>
              <a:spLocks noChangeArrowheads="1"/>
            </p:cNvSpPr>
            <p:nvPr/>
          </p:nvSpPr>
          <p:spPr bwMode="auto">
            <a:xfrm>
              <a:off x="5084783" y="5476875"/>
              <a:ext cx="115888" cy="107950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1952" name="Rectangle 188"/>
            <p:cNvSpPr>
              <a:spLocks noChangeArrowheads="1"/>
            </p:cNvSpPr>
            <p:nvPr/>
          </p:nvSpPr>
          <p:spPr bwMode="auto">
            <a:xfrm>
              <a:off x="5200671" y="5476875"/>
              <a:ext cx="117475" cy="107950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1953" name="Rectangle 189"/>
            <p:cNvSpPr>
              <a:spLocks noChangeArrowheads="1"/>
            </p:cNvSpPr>
            <p:nvPr/>
          </p:nvSpPr>
          <p:spPr bwMode="auto">
            <a:xfrm>
              <a:off x="5200671" y="5476875"/>
              <a:ext cx="117475" cy="107950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1954" name="Rectangle 190"/>
            <p:cNvSpPr>
              <a:spLocks noChangeArrowheads="1"/>
            </p:cNvSpPr>
            <p:nvPr/>
          </p:nvSpPr>
          <p:spPr bwMode="auto">
            <a:xfrm>
              <a:off x="5318146" y="5476875"/>
              <a:ext cx="120650" cy="107950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1955" name="Rectangle 191"/>
            <p:cNvSpPr>
              <a:spLocks noChangeArrowheads="1"/>
            </p:cNvSpPr>
            <p:nvPr/>
          </p:nvSpPr>
          <p:spPr bwMode="auto">
            <a:xfrm>
              <a:off x="5318146" y="5476875"/>
              <a:ext cx="120650" cy="107950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1956" name="Rectangle 192"/>
            <p:cNvSpPr>
              <a:spLocks noChangeArrowheads="1"/>
            </p:cNvSpPr>
            <p:nvPr/>
          </p:nvSpPr>
          <p:spPr bwMode="auto">
            <a:xfrm>
              <a:off x="5438796" y="5476875"/>
              <a:ext cx="117475" cy="107950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1957" name="Rectangle 193"/>
            <p:cNvSpPr>
              <a:spLocks noChangeArrowheads="1"/>
            </p:cNvSpPr>
            <p:nvPr/>
          </p:nvSpPr>
          <p:spPr bwMode="auto">
            <a:xfrm>
              <a:off x="5438796" y="5476875"/>
              <a:ext cx="117475" cy="107950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1958" name="Rectangle 194"/>
            <p:cNvSpPr>
              <a:spLocks noChangeArrowheads="1"/>
            </p:cNvSpPr>
            <p:nvPr/>
          </p:nvSpPr>
          <p:spPr bwMode="auto">
            <a:xfrm>
              <a:off x="5556271" y="5476875"/>
              <a:ext cx="120650" cy="107950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1959" name="Rectangle 195"/>
            <p:cNvSpPr>
              <a:spLocks noChangeArrowheads="1"/>
            </p:cNvSpPr>
            <p:nvPr/>
          </p:nvSpPr>
          <p:spPr bwMode="auto">
            <a:xfrm>
              <a:off x="5556271" y="5476875"/>
              <a:ext cx="120650" cy="107950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1960" name="Rectangle 196"/>
            <p:cNvSpPr>
              <a:spLocks noChangeArrowheads="1"/>
            </p:cNvSpPr>
            <p:nvPr/>
          </p:nvSpPr>
          <p:spPr bwMode="auto">
            <a:xfrm>
              <a:off x="5676921" y="5476875"/>
              <a:ext cx="117475" cy="107950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1961" name="Rectangle 197"/>
            <p:cNvSpPr>
              <a:spLocks noChangeArrowheads="1"/>
            </p:cNvSpPr>
            <p:nvPr/>
          </p:nvSpPr>
          <p:spPr bwMode="auto">
            <a:xfrm>
              <a:off x="5676921" y="5476875"/>
              <a:ext cx="117475" cy="107950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1962" name="Rectangle 198"/>
            <p:cNvSpPr>
              <a:spLocks noChangeArrowheads="1"/>
            </p:cNvSpPr>
            <p:nvPr/>
          </p:nvSpPr>
          <p:spPr bwMode="auto">
            <a:xfrm>
              <a:off x="5794396" y="5476875"/>
              <a:ext cx="112712" cy="107950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1963" name="Rectangle 199"/>
            <p:cNvSpPr>
              <a:spLocks noChangeArrowheads="1"/>
            </p:cNvSpPr>
            <p:nvPr/>
          </p:nvSpPr>
          <p:spPr bwMode="auto">
            <a:xfrm>
              <a:off x="5794396" y="5476875"/>
              <a:ext cx="112712" cy="107950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1964" name="Rectangle 200"/>
            <p:cNvSpPr>
              <a:spLocks noChangeArrowheads="1"/>
            </p:cNvSpPr>
            <p:nvPr/>
          </p:nvSpPr>
          <p:spPr bwMode="auto">
            <a:xfrm>
              <a:off x="5907108" y="5476875"/>
              <a:ext cx="120650" cy="107950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1965" name="Rectangle 201"/>
            <p:cNvSpPr>
              <a:spLocks noChangeArrowheads="1"/>
            </p:cNvSpPr>
            <p:nvPr/>
          </p:nvSpPr>
          <p:spPr bwMode="auto">
            <a:xfrm>
              <a:off x="5907108" y="5476875"/>
              <a:ext cx="120650" cy="107950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1966" name="Rectangle 202"/>
            <p:cNvSpPr>
              <a:spLocks noChangeArrowheads="1"/>
            </p:cNvSpPr>
            <p:nvPr/>
          </p:nvSpPr>
          <p:spPr bwMode="auto">
            <a:xfrm>
              <a:off x="6027758" y="5476875"/>
              <a:ext cx="120650" cy="107950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1967" name="Rectangle 203"/>
            <p:cNvSpPr>
              <a:spLocks noChangeArrowheads="1"/>
            </p:cNvSpPr>
            <p:nvPr/>
          </p:nvSpPr>
          <p:spPr bwMode="auto">
            <a:xfrm>
              <a:off x="6027758" y="5476875"/>
              <a:ext cx="120650" cy="107950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1968" name="Rectangle 204"/>
            <p:cNvSpPr>
              <a:spLocks noChangeArrowheads="1"/>
            </p:cNvSpPr>
            <p:nvPr/>
          </p:nvSpPr>
          <p:spPr bwMode="auto">
            <a:xfrm>
              <a:off x="6148408" y="5476875"/>
              <a:ext cx="117475" cy="107950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1969" name="Rectangle 205"/>
            <p:cNvSpPr>
              <a:spLocks noChangeArrowheads="1"/>
            </p:cNvSpPr>
            <p:nvPr/>
          </p:nvSpPr>
          <p:spPr bwMode="auto">
            <a:xfrm>
              <a:off x="6148408" y="5476875"/>
              <a:ext cx="117475" cy="107950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1970" name="Rectangle 206"/>
            <p:cNvSpPr>
              <a:spLocks noChangeArrowheads="1"/>
            </p:cNvSpPr>
            <p:nvPr/>
          </p:nvSpPr>
          <p:spPr bwMode="auto">
            <a:xfrm>
              <a:off x="6265883" y="5476875"/>
              <a:ext cx="115888" cy="107950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1971" name="Rectangle 207"/>
            <p:cNvSpPr>
              <a:spLocks noChangeArrowheads="1"/>
            </p:cNvSpPr>
            <p:nvPr/>
          </p:nvSpPr>
          <p:spPr bwMode="auto">
            <a:xfrm>
              <a:off x="6265883" y="5476875"/>
              <a:ext cx="115888" cy="107950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1972" name="Rectangle 208"/>
            <p:cNvSpPr>
              <a:spLocks noChangeArrowheads="1"/>
            </p:cNvSpPr>
            <p:nvPr/>
          </p:nvSpPr>
          <p:spPr bwMode="auto">
            <a:xfrm>
              <a:off x="6381771" y="5476875"/>
              <a:ext cx="117475" cy="107950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1973" name="Rectangle 209"/>
            <p:cNvSpPr>
              <a:spLocks noChangeArrowheads="1"/>
            </p:cNvSpPr>
            <p:nvPr/>
          </p:nvSpPr>
          <p:spPr bwMode="auto">
            <a:xfrm>
              <a:off x="6381771" y="5476875"/>
              <a:ext cx="117475" cy="107950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1974" name="Rectangle 210"/>
            <p:cNvSpPr>
              <a:spLocks noChangeArrowheads="1"/>
            </p:cNvSpPr>
            <p:nvPr/>
          </p:nvSpPr>
          <p:spPr bwMode="auto">
            <a:xfrm>
              <a:off x="4495821" y="4405312"/>
              <a:ext cx="115887" cy="107950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1975" name="Rectangle 211"/>
            <p:cNvSpPr>
              <a:spLocks noChangeArrowheads="1"/>
            </p:cNvSpPr>
            <p:nvPr/>
          </p:nvSpPr>
          <p:spPr bwMode="auto">
            <a:xfrm>
              <a:off x="4495821" y="4405312"/>
              <a:ext cx="115887" cy="107950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1976" name="Rectangle 212"/>
            <p:cNvSpPr>
              <a:spLocks noChangeArrowheads="1"/>
            </p:cNvSpPr>
            <p:nvPr/>
          </p:nvSpPr>
          <p:spPr bwMode="auto">
            <a:xfrm>
              <a:off x="4611708" y="4405312"/>
              <a:ext cx="117475" cy="107950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1977" name="Rectangle 213"/>
            <p:cNvSpPr>
              <a:spLocks noChangeArrowheads="1"/>
            </p:cNvSpPr>
            <p:nvPr/>
          </p:nvSpPr>
          <p:spPr bwMode="auto">
            <a:xfrm>
              <a:off x="4611708" y="4405312"/>
              <a:ext cx="117475" cy="107950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1978" name="Rectangle 214"/>
            <p:cNvSpPr>
              <a:spLocks noChangeArrowheads="1"/>
            </p:cNvSpPr>
            <p:nvPr/>
          </p:nvSpPr>
          <p:spPr bwMode="auto">
            <a:xfrm>
              <a:off x="4729183" y="4405312"/>
              <a:ext cx="117475" cy="107950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1979" name="Rectangle 215"/>
            <p:cNvSpPr>
              <a:spLocks noChangeArrowheads="1"/>
            </p:cNvSpPr>
            <p:nvPr/>
          </p:nvSpPr>
          <p:spPr bwMode="auto">
            <a:xfrm>
              <a:off x="4729183" y="4405312"/>
              <a:ext cx="117475" cy="107950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1980" name="Rectangle 216"/>
            <p:cNvSpPr>
              <a:spLocks noChangeArrowheads="1"/>
            </p:cNvSpPr>
            <p:nvPr/>
          </p:nvSpPr>
          <p:spPr bwMode="auto">
            <a:xfrm>
              <a:off x="4846658" y="4405312"/>
              <a:ext cx="115888" cy="107950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1981" name="Rectangle 217"/>
            <p:cNvSpPr>
              <a:spLocks noChangeArrowheads="1"/>
            </p:cNvSpPr>
            <p:nvPr/>
          </p:nvSpPr>
          <p:spPr bwMode="auto">
            <a:xfrm>
              <a:off x="4846658" y="4405312"/>
              <a:ext cx="115888" cy="107950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1982" name="Rectangle 218"/>
            <p:cNvSpPr>
              <a:spLocks noChangeArrowheads="1"/>
            </p:cNvSpPr>
            <p:nvPr/>
          </p:nvSpPr>
          <p:spPr bwMode="auto">
            <a:xfrm>
              <a:off x="4962546" y="4405312"/>
              <a:ext cx="120650" cy="107950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1983" name="Rectangle 219"/>
            <p:cNvSpPr>
              <a:spLocks noChangeArrowheads="1"/>
            </p:cNvSpPr>
            <p:nvPr/>
          </p:nvSpPr>
          <p:spPr bwMode="auto">
            <a:xfrm>
              <a:off x="4962546" y="4405312"/>
              <a:ext cx="120650" cy="107950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1984" name="Rectangle 220"/>
            <p:cNvSpPr>
              <a:spLocks noChangeArrowheads="1"/>
            </p:cNvSpPr>
            <p:nvPr/>
          </p:nvSpPr>
          <p:spPr bwMode="auto">
            <a:xfrm>
              <a:off x="5083196" y="4405312"/>
              <a:ext cx="117475" cy="107950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1985" name="Rectangle 221"/>
            <p:cNvSpPr>
              <a:spLocks noChangeArrowheads="1"/>
            </p:cNvSpPr>
            <p:nvPr/>
          </p:nvSpPr>
          <p:spPr bwMode="auto">
            <a:xfrm>
              <a:off x="5083196" y="4405312"/>
              <a:ext cx="117475" cy="107950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1986" name="Rectangle 222"/>
            <p:cNvSpPr>
              <a:spLocks noChangeArrowheads="1"/>
            </p:cNvSpPr>
            <p:nvPr/>
          </p:nvSpPr>
          <p:spPr bwMode="auto">
            <a:xfrm>
              <a:off x="5200671" y="4405312"/>
              <a:ext cx="117475" cy="107950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1987" name="Rectangle 223"/>
            <p:cNvSpPr>
              <a:spLocks noChangeArrowheads="1"/>
            </p:cNvSpPr>
            <p:nvPr/>
          </p:nvSpPr>
          <p:spPr bwMode="auto">
            <a:xfrm>
              <a:off x="5200671" y="4405312"/>
              <a:ext cx="117475" cy="107950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1988" name="Rectangle 224"/>
            <p:cNvSpPr>
              <a:spLocks noChangeArrowheads="1"/>
            </p:cNvSpPr>
            <p:nvPr/>
          </p:nvSpPr>
          <p:spPr bwMode="auto">
            <a:xfrm>
              <a:off x="5318146" y="4405312"/>
              <a:ext cx="120650" cy="107950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1989" name="Rectangle 225"/>
            <p:cNvSpPr>
              <a:spLocks noChangeArrowheads="1"/>
            </p:cNvSpPr>
            <p:nvPr/>
          </p:nvSpPr>
          <p:spPr bwMode="auto">
            <a:xfrm>
              <a:off x="5318146" y="4405312"/>
              <a:ext cx="120650" cy="107950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1990" name="Rectangle 226"/>
            <p:cNvSpPr>
              <a:spLocks noChangeArrowheads="1"/>
            </p:cNvSpPr>
            <p:nvPr/>
          </p:nvSpPr>
          <p:spPr bwMode="auto">
            <a:xfrm>
              <a:off x="5438796" y="4405312"/>
              <a:ext cx="117475" cy="107950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1991" name="Rectangle 227"/>
            <p:cNvSpPr>
              <a:spLocks noChangeArrowheads="1"/>
            </p:cNvSpPr>
            <p:nvPr/>
          </p:nvSpPr>
          <p:spPr bwMode="auto">
            <a:xfrm>
              <a:off x="5438796" y="4405312"/>
              <a:ext cx="117475" cy="107950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1992" name="Rectangle 228"/>
            <p:cNvSpPr>
              <a:spLocks noChangeArrowheads="1"/>
            </p:cNvSpPr>
            <p:nvPr/>
          </p:nvSpPr>
          <p:spPr bwMode="auto">
            <a:xfrm>
              <a:off x="5556271" y="4405312"/>
              <a:ext cx="120650" cy="107950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1993" name="Rectangle 229"/>
            <p:cNvSpPr>
              <a:spLocks noChangeArrowheads="1"/>
            </p:cNvSpPr>
            <p:nvPr/>
          </p:nvSpPr>
          <p:spPr bwMode="auto">
            <a:xfrm>
              <a:off x="5556271" y="4405312"/>
              <a:ext cx="120650" cy="107950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1994" name="Rectangle 230"/>
            <p:cNvSpPr>
              <a:spLocks noChangeArrowheads="1"/>
            </p:cNvSpPr>
            <p:nvPr/>
          </p:nvSpPr>
          <p:spPr bwMode="auto">
            <a:xfrm>
              <a:off x="5676921" y="4405312"/>
              <a:ext cx="115887" cy="107950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1995" name="Rectangle 231"/>
            <p:cNvSpPr>
              <a:spLocks noChangeArrowheads="1"/>
            </p:cNvSpPr>
            <p:nvPr/>
          </p:nvSpPr>
          <p:spPr bwMode="auto">
            <a:xfrm>
              <a:off x="5676921" y="4405312"/>
              <a:ext cx="115887" cy="107950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1996" name="Rectangle 232"/>
            <p:cNvSpPr>
              <a:spLocks noChangeArrowheads="1"/>
            </p:cNvSpPr>
            <p:nvPr/>
          </p:nvSpPr>
          <p:spPr bwMode="auto">
            <a:xfrm>
              <a:off x="5792808" y="4405312"/>
              <a:ext cx="114300" cy="107950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1997" name="Rectangle 233"/>
            <p:cNvSpPr>
              <a:spLocks noChangeArrowheads="1"/>
            </p:cNvSpPr>
            <p:nvPr/>
          </p:nvSpPr>
          <p:spPr bwMode="auto">
            <a:xfrm>
              <a:off x="5792808" y="4405312"/>
              <a:ext cx="114300" cy="107950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1998" name="Rectangle 234"/>
            <p:cNvSpPr>
              <a:spLocks noChangeArrowheads="1"/>
            </p:cNvSpPr>
            <p:nvPr/>
          </p:nvSpPr>
          <p:spPr bwMode="auto">
            <a:xfrm>
              <a:off x="5907108" y="4405312"/>
              <a:ext cx="120650" cy="107950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1999" name="Rectangle 235"/>
            <p:cNvSpPr>
              <a:spLocks noChangeArrowheads="1"/>
            </p:cNvSpPr>
            <p:nvPr/>
          </p:nvSpPr>
          <p:spPr bwMode="auto">
            <a:xfrm>
              <a:off x="5907108" y="4405312"/>
              <a:ext cx="120650" cy="107950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000" name="Rectangle 236"/>
            <p:cNvSpPr>
              <a:spLocks noChangeArrowheads="1"/>
            </p:cNvSpPr>
            <p:nvPr/>
          </p:nvSpPr>
          <p:spPr bwMode="auto">
            <a:xfrm>
              <a:off x="6027758" y="4405312"/>
              <a:ext cx="120650" cy="107950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001" name="Rectangle 237"/>
            <p:cNvSpPr>
              <a:spLocks noChangeArrowheads="1"/>
            </p:cNvSpPr>
            <p:nvPr/>
          </p:nvSpPr>
          <p:spPr bwMode="auto">
            <a:xfrm>
              <a:off x="6027758" y="4405312"/>
              <a:ext cx="120650" cy="107950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002" name="Rectangle 238"/>
            <p:cNvSpPr>
              <a:spLocks noChangeArrowheads="1"/>
            </p:cNvSpPr>
            <p:nvPr/>
          </p:nvSpPr>
          <p:spPr bwMode="auto">
            <a:xfrm>
              <a:off x="6148408" y="4405312"/>
              <a:ext cx="117475" cy="107950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003" name="Rectangle 239"/>
            <p:cNvSpPr>
              <a:spLocks noChangeArrowheads="1"/>
            </p:cNvSpPr>
            <p:nvPr/>
          </p:nvSpPr>
          <p:spPr bwMode="auto">
            <a:xfrm>
              <a:off x="6148408" y="4405312"/>
              <a:ext cx="117475" cy="107950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004" name="Rectangle 240"/>
            <p:cNvSpPr>
              <a:spLocks noChangeArrowheads="1"/>
            </p:cNvSpPr>
            <p:nvPr/>
          </p:nvSpPr>
          <p:spPr bwMode="auto">
            <a:xfrm>
              <a:off x="6265883" y="4405312"/>
              <a:ext cx="115888" cy="107950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005" name="Rectangle 241"/>
            <p:cNvSpPr>
              <a:spLocks noChangeArrowheads="1"/>
            </p:cNvSpPr>
            <p:nvPr/>
          </p:nvSpPr>
          <p:spPr bwMode="auto">
            <a:xfrm>
              <a:off x="6265883" y="4405312"/>
              <a:ext cx="115888" cy="107950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006" name="Rectangle 242"/>
            <p:cNvSpPr>
              <a:spLocks noChangeArrowheads="1"/>
            </p:cNvSpPr>
            <p:nvPr/>
          </p:nvSpPr>
          <p:spPr bwMode="auto">
            <a:xfrm>
              <a:off x="6381771" y="4405312"/>
              <a:ext cx="117475" cy="107950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007" name="Rectangle 243"/>
            <p:cNvSpPr>
              <a:spLocks noChangeArrowheads="1"/>
            </p:cNvSpPr>
            <p:nvPr/>
          </p:nvSpPr>
          <p:spPr bwMode="auto">
            <a:xfrm>
              <a:off x="6381771" y="4405312"/>
              <a:ext cx="117475" cy="107950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008" name="Rectangle 244"/>
            <p:cNvSpPr>
              <a:spLocks noChangeArrowheads="1"/>
            </p:cNvSpPr>
            <p:nvPr/>
          </p:nvSpPr>
          <p:spPr bwMode="auto">
            <a:xfrm>
              <a:off x="4495821" y="4513262"/>
              <a:ext cx="115887" cy="107950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009" name="Rectangle 245"/>
            <p:cNvSpPr>
              <a:spLocks noChangeArrowheads="1"/>
            </p:cNvSpPr>
            <p:nvPr/>
          </p:nvSpPr>
          <p:spPr bwMode="auto">
            <a:xfrm>
              <a:off x="4495821" y="4513262"/>
              <a:ext cx="115887" cy="107950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010" name="Rectangle 246"/>
            <p:cNvSpPr>
              <a:spLocks noChangeArrowheads="1"/>
            </p:cNvSpPr>
            <p:nvPr/>
          </p:nvSpPr>
          <p:spPr bwMode="auto">
            <a:xfrm>
              <a:off x="4611708" y="4513262"/>
              <a:ext cx="117475" cy="107950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011" name="Rectangle 247"/>
            <p:cNvSpPr>
              <a:spLocks noChangeArrowheads="1"/>
            </p:cNvSpPr>
            <p:nvPr/>
          </p:nvSpPr>
          <p:spPr bwMode="auto">
            <a:xfrm>
              <a:off x="4611708" y="4513262"/>
              <a:ext cx="117475" cy="107950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012" name="Rectangle 248"/>
            <p:cNvSpPr>
              <a:spLocks noChangeArrowheads="1"/>
            </p:cNvSpPr>
            <p:nvPr/>
          </p:nvSpPr>
          <p:spPr bwMode="auto">
            <a:xfrm>
              <a:off x="4729183" y="4513262"/>
              <a:ext cx="117475" cy="107950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013" name="Rectangle 249"/>
            <p:cNvSpPr>
              <a:spLocks noChangeArrowheads="1"/>
            </p:cNvSpPr>
            <p:nvPr/>
          </p:nvSpPr>
          <p:spPr bwMode="auto">
            <a:xfrm>
              <a:off x="4729183" y="4513262"/>
              <a:ext cx="117475" cy="107950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014" name="Rectangle 250"/>
            <p:cNvSpPr>
              <a:spLocks noChangeArrowheads="1"/>
            </p:cNvSpPr>
            <p:nvPr/>
          </p:nvSpPr>
          <p:spPr bwMode="auto">
            <a:xfrm>
              <a:off x="4846658" y="4513262"/>
              <a:ext cx="115888" cy="107950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015" name="Rectangle 251"/>
            <p:cNvSpPr>
              <a:spLocks noChangeArrowheads="1"/>
            </p:cNvSpPr>
            <p:nvPr/>
          </p:nvSpPr>
          <p:spPr bwMode="auto">
            <a:xfrm>
              <a:off x="4846658" y="4513262"/>
              <a:ext cx="115888" cy="107950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016" name="Rectangle 252"/>
            <p:cNvSpPr>
              <a:spLocks noChangeArrowheads="1"/>
            </p:cNvSpPr>
            <p:nvPr/>
          </p:nvSpPr>
          <p:spPr bwMode="auto">
            <a:xfrm>
              <a:off x="4962546" y="4513262"/>
              <a:ext cx="120650" cy="107950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017" name="Rectangle 253"/>
            <p:cNvSpPr>
              <a:spLocks noChangeArrowheads="1"/>
            </p:cNvSpPr>
            <p:nvPr/>
          </p:nvSpPr>
          <p:spPr bwMode="auto">
            <a:xfrm>
              <a:off x="4962546" y="4513262"/>
              <a:ext cx="120650" cy="107950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018" name="Rectangle 254"/>
            <p:cNvSpPr>
              <a:spLocks noChangeArrowheads="1"/>
            </p:cNvSpPr>
            <p:nvPr/>
          </p:nvSpPr>
          <p:spPr bwMode="auto">
            <a:xfrm>
              <a:off x="5083196" y="4513262"/>
              <a:ext cx="117475" cy="107950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019" name="Rectangle 255"/>
            <p:cNvSpPr>
              <a:spLocks noChangeArrowheads="1"/>
            </p:cNvSpPr>
            <p:nvPr/>
          </p:nvSpPr>
          <p:spPr bwMode="auto">
            <a:xfrm>
              <a:off x="5083196" y="4513262"/>
              <a:ext cx="117475" cy="107950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020" name="Rectangle 256"/>
            <p:cNvSpPr>
              <a:spLocks noChangeArrowheads="1"/>
            </p:cNvSpPr>
            <p:nvPr/>
          </p:nvSpPr>
          <p:spPr bwMode="auto">
            <a:xfrm>
              <a:off x="5200671" y="4513262"/>
              <a:ext cx="117475" cy="107950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021" name="Rectangle 257"/>
            <p:cNvSpPr>
              <a:spLocks noChangeArrowheads="1"/>
            </p:cNvSpPr>
            <p:nvPr/>
          </p:nvSpPr>
          <p:spPr bwMode="auto">
            <a:xfrm>
              <a:off x="5200671" y="4513262"/>
              <a:ext cx="117475" cy="107950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022" name="Rectangle 258"/>
            <p:cNvSpPr>
              <a:spLocks noChangeArrowheads="1"/>
            </p:cNvSpPr>
            <p:nvPr/>
          </p:nvSpPr>
          <p:spPr bwMode="auto">
            <a:xfrm>
              <a:off x="5318146" y="4513262"/>
              <a:ext cx="120650" cy="107950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023" name="Rectangle 259"/>
            <p:cNvSpPr>
              <a:spLocks noChangeArrowheads="1"/>
            </p:cNvSpPr>
            <p:nvPr/>
          </p:nvSpPr>
          <p:spPr bwMode="auto">
            <a:xfrm>
              <a:off x="5318146" y="4513262"/>
              <a:ext cx="120650" cy="107950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024" name="Rectangle 260"/>
            <p:cNvSpPr>
              <a:spLocks noChangeArrowheads="1"/>
            </p:cNvSpPr>
            <p:nvPr/>
          </p:nvSpPr>
          <p:spPr bwMode="auto">
            <a:xfrm>
              <a:off x="5438796" y="4513262"/>
              <a:ext cx="117475" cy="107950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025" name="Rectangle 261"/>
            <p:cNvSpPr>
              <a:spLocks noChangeArrowheads="1"/>
            </p:cNvSpPr>
            <p:nvPr/>
          </p:nvSpPr>
          <p:spPr bwMode="auto">
            <a:xfrm>
              <a:off x="5438796" y="4513262"/>
              <a:ext cx="117475" cy="107950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026" name="Rectangle 262"/>
            <p:cNvSpPr>
              <a:spLocks noChangeArrowheads="1"/>
            </p:cNvSpPr>
            <p:nvPr/>
          </p:nvSpPr>
          <p:spPr bwMode="auto">
            <a:xfrm>
              <a:off x="5556271" y="4513262"/>
              <a:ext cx="120650" cy="107950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027" name="Rectangle 263"/>
            <p:cNvSpPr>
              <a:spLocks noChangeArrowheads="1"/>
            </p:cNvSpPr>
            <p:nvPr/>
          </p:nvSpPr>
          <p:spPr bwMode="auto">
            <a:xfrm>
              <a:off x="5556271" y="4513262"/>
              <a:ext cx="120650" cy="107950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028" name="Rectangle 264"/>
            <p:cNvSpPr>
              <a:spLocks noChangeArrowheads="1"/>
            </p:cNvSpPr>
            <p:nvPr/>
          </p:nvSpPr>
          <p:spPr bwMode="auto">
            <a:xfrm>
              <a:off x="5676921" y="4513262"/>
              <a:ext cx="115887" cy="107950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029" name="Rectangle 265"/>
            <p:cNvSpPr>
              <a:spLocks noChangeArrowheads="1"/>
            </p:cNvSpPr>
            <p:nvPr/>
          </p:nvSpPr>
          <p:spPr bwMode="auto">
            <a:xfrm>
              <a:off x="5676921" y="4513262"/>
              <a:ext cx="115887" cy="107950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030" name="Rectangle 266"/>
            <p:cNvSpPr>
              <a:spLocks noChangeArrowheads="1"/>
            </p:cNvSpPr>
            <p:nvPr/>
          </p:nvSpPr>
          <p:spPr bwMode="auto">
            <a:xfrm>
              <a:off x="5792808" y="4513262"/>
              <a:ext cx="114300" cy="107950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031" name="Rectangle 267"/>
            <p:cNvSpPr>
              <a:spLocks noChangeArrowheads="1"/>
            </p:cNvSpPr>
            <p:nvPr/>
          </p:nvSpPr>
          <p:spPr bwMode="auto">
            <a:xfrm>
              <a:off x="5792808" y="4513262"/>
              <a:ext cx="114300" cy="107950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032" name="Rectangle 268"/>
            <p:cNvSpPr>
              <a:spLocks noChangeArrowheads="1"/>
            </p:cNvSpPr>
            <p:nvPr/>
          </p:nvSpPr>
          <p:spPr bwMode="auto">
            <a:xfrm>
              <a:off x="5907108" y="4513262"/>
              <a:ext cx="120650" cy="107950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033" name="Rectangle 269"/>
            <p:cNvSpPr>
              <a:spLocks noChangeArrowheads="1"/>
            </p:cNvSpPr>
            <p:nvPr/>
          </p:nvSpPr>
          <p:spPr bwMode="auto">
            <a:xfrm>
              <a:off x="5907108" y="4513262"/>
              <a:ext cx="120650" cy="107950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034" name="Rectangle 270"/>
            <p:cNvSpPr>
              <a:spLocks noChangeArrowheads="1"/>
            </p:cNvSpPr>
            <p:nvPr/>
          </p:nvSpPr>
          <p:spPr bwMode="auto">
            <a:xfrm>
              <a:off x="6027758" y="4513262"/>
              <a:ext cx="120650" cy="107950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035" name="Rectangle 271"/>
            <p:cNvSpPr>
              <a:spLocks noChangeArrowheads="1"/>
            </p:cNvSpPr>
            <p:nvPr/>
          </p:nvSpPr>
          <p:spPr bwMode="auto">
            <a:xfrm>
              <a:off x="6027758" y="4513262"/>
              <a:ext cx="120650" cy="107950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036" name="Rectangle 272"/>
            <p:cNvSpPr>
              <a:spLocks noChangeArrowheads="1"/>
            </p:cNvSpPr>
            <p:nvPr/>
          </p:nvSpPr>
          <p:spPr bwMode="auto">
            <a:xfrm>
              <a:off x="6148408" y="4513262"/>
              <a:ext cx="117475" cy="107950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037" name="Rectangle 273"/>
            <p:cNvSpPr>
              <a:spLocks noChangeArrowheads="1"/>
            </p:cNvSpPr>
            <p:nvPr/>
          </p:nvSpPr>
          <p:spPr bwMode="auto">
            <a:xfrm>
              <a:off x="6148408" y="4513262"/>
              <a:ext cx="117475" cy="107950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038" name="Rectangle 274"/>
            <p:cNvSpPr>
              <a:spLocks noChangeArrowheads="1"/>
            </p:cNvSpPr>
            <p:nvPr/>
          </p:nvSpPr>
          <p:spPr bwMode="auto">
            <a:xfrm>
              <a:off x="6265883" y="4513262"/>
              <a:ext cx="115888" cy="107950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039" name="Rectangle 275"/>
            <p:cNvSpPr>
              <a:spLocks noChangeArrowheads="1"/>
            </p:cNvSpPr>
            <p:nvPr/>
          </p:nvSpPr>
          <p:spPr bwMode="auto">
            <a:xfrm>
              <a:off x="6265883" y="4513262"/>
              <a:ext cx="115888" cy="107950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040" name="Rectangle 276"/>
            <p:cNvSpPr>
              <a:spLocks noChangeArrowheads="1"/>
            </p:cNvSpPr>
            <p:nvPr/>
          </p:nvSpPr>
          <p:spPr bwMode="auto">
            <a:xfrm>
              <a:off x="6381771" y="4513262"/>
              <a:ext cx="117475" cy="107950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041" name="Rectangle 277"/>
            <p:cNvSpPr>
              <a:spLocks noChangeArrowheads="1"/>
            </p:cNvSpPr>
            <p:nvPr/>
          </p:nvSpPr>
          <p:spPr bwMode="auto">
            <a:xfrm>
              <a:off x="6381771" y="4513262"/>
              <a:ext cx="117475" cy="107950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042" name="Rectangle 278"/>
            <p:cNvSpPr>
              <a:spLocks noChangeArrowheads="1"/>
            </p:cNvSpPr>
            <p:nvPr/>
          </p:nvSpPr>
          <p:spPr bwMode="auto">
            <a:xfrm>
              <a:off x="4495821" y="4621212"/>
              <a:ext cx="115887" cy="104775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043" name="Rectangle 279"/>
            <p:cNvSpPr>
              <a:spLocks noChangeArrowheads="1"/>
            </p:cNvSpPr>
            <p:nvPr/>
          </p:nvSpPr>
          <p:spPr bwMode="auto">
            <a:xfrm>
              <a:off x="4495821" y="4621212"/>
              <a:ext cx="115887" cy="104775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044" name="Rectangle 280"/>
            <p:cNvSpPr>
              <a:spLocks noChangeArrowheads="1"/>
            </p:cNvSpPr>
            <p:nvPr/>
          </p:nvSpPr>
          <p:spPr bwMode="auto">
            <a:xfrm>
              <a:off x="4611708" y="4621212"/>
              <a:ext cx="117475" cy="104775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045" name="Rectangle 281"/>
            <p:cNvSpPr>
              <a:spLocks noChangeArrowheads="1"/>
            </p:cNvSpPr>
            <p:nvPr/>
          </p:nvSpPr>
          <p:spPr bwMode="auto">
            <a:xfrm>
              <a:off x="4611708" y="4621212"/>
              <a:ext cx="117475" cy="104775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046" name="Rectangle 282"/>
            <p:cNvSpPr>
              <a:spLocks noChangeArrowheads="1"/>
            </p:cNvSpPr>
            <p:nvPr/>
          </p:nvSpPr>
          <p:spPr bwMode="auto">
            <a:xfrm>
              <a:off x="4729183" y="4621212"/>
              <a:ext cx="117475" cy="104775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047" name="Rectangle 283"/>
            <p:cNvSpPr>
              <a:spLocks noChangeArrowheads="1"/>
            </p:cNvSpPr>
            <p:nvPr/>
          </p:nvSpPr>
          <p:spPr bwMode="auto">
            <a:xfrm>
              <a:off x="4729183" y="4621212"/>
              <a:ext cx="117475" cy="104775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048" name="Rectangle 284"/>
            <p:cNvSpPr>
              <a:spLocks noChangeArrowheads="1"/>
            </p:cNvSpPr>
            <p:nvPr/>
          </p:nvSpPr>
          <p:spPr bwMode="auto">
            <a:xfrm>
              <a:off x="4846658" y="4621212"/>
              <a:ext cx="115888" cy="104775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049" name="Rectangle 285"/>
            <p:cNvSpPr>
              <a:spLocks noChangeArrowheads="1"/>
            </p:cNvSpPr>
            <p:nvPr/>
          </p:nvSpPr>
          <p:spPr bwMode="auto">
            <a:xfrm>
              <a:off x="4846658" y="4621212"/>
              <a:ext cx="115888" cy="104775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050" name="Rectangle 286"/>
            <p:cNvSpPr>
              <a:spLocks noChangeArrowheads="1"/>
            </p:cNvSpPr>
            <p:nvPr/>
          </p:nvSpPr>
          <p:spPr bwMode="auto">
            <a:xfrm>
              <a:off x="4962546" y="4621212"/>
              <a:ext cx="120650" cy="104775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051" name="Rectangle 287"/>
            <p:cNvSpPr>
              <a:spLocks noChangeArrowheads="1"/>
            </p:cNvSpPr>
            <p:nvPr/>
          </p:nvSpPr>
          <p:spPr bwMode="auto">
            <a:xfrm>
              <a:off x="4962546" y="4621212"/>
              <a:ext cx="120650" cy="104775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052" name="Rectangle 288"/>
            <p:cNvSpPr>
              <a:spLocks noChangeArrowheads="1"/>
            </p:cNvSpPr>
            <p:nvPr/>
          </p:nvSpPr>
          <p:spPr bwMode="auto">
            <a:xfrm>
              <a:off x="5083196" y="4621212"/>
              <a:ext cx="117475" cy="104775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053" name="Rectangle 289"/>
            <p:cNvSpPr>
              <a:spLocks noChangeArrowheads="1"/>
            </p:cNvSpPr>
            <p:nvPr/>
          </p:nvSpPr>
          <p:spPr bwMode="auto">
            <a:xfrm>
              <a:off x="5083196" y="4621212"/>
              <a:ext cx="117475" cy="104775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054" name="Rectangle 290"/>
            <p:cNvSpPr>
              <a:spLocks noChangeArrowheads="1"/>
            </p:cNvSpPr>
            <p:nvPr/>
          </p:nvSpPr>
          <p:spPr bwMode="auto">
            <a:xfrm>
              <a:off x="5200671" y="4621212"/>
              <a:ext cx="117475" cy="104775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055" name="Rectangle 291"/>
            <p:cNvSpPr>
              <a:spLocks noChangeArrowheads="1"/>
            </p:cNvSpPr>
            <p:nvPr/>
          </p:nvSpPr>
          <p:spPr bwMode="auto">
            <a:xfrm>
              <a:off x="5200671" y="4621212"/>
              <a:ext cx="117475" cy="104775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056" name="Rectangle 292"/>
            <p:cNvSpPr>
              <a:spLocks noChangeArrowheads="1"/>
            </p:cNvSpPr>
            <p:nvPr/>
          </p:nvSpPr>
          <p:spPr bwMode="auto">
            <a:xfrm>
              <a:off x="5318146" y="4621212"/>
              <a:ext cx="120650" cy="104775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057" name="Rectangle 293"/>
            <p:cNvSpPr>
              <a:spLocks noChangeArrowheads="1"/>
            </p:cNvSpPr>
            <p:nvPr/>
          </p:nvSpPr>
          <p:spPr bwMode="auto">
            <a:xfrm>
              <a:off x="5318146" y="4621212"/>
              <a:ext cx="120650" cy="104775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058" name="Rectangle 294"/>
            <p:cNvSpPr>
              <a:spLocks noChangeArrowheads="1"/>
            </p:cNvSpPr>
            <p:nvPr/>
          </p:nvSpPr>
          <p:spPr bwMode="auto">
            <a:xfrm>
              <a:off x="5438796" y="4621212"/>
              <a:ext cx="117475" cy="104775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059" name="Rectangle 295"/>
            <p:cNvSpPr>
              <a:spLocks noChangeArrowheads="1"/>
            </p:cNvSpPr>
            <p:nvPr/>
          </p:nvSpPr>
          <p:spPr bwMode="auto">
            <a:xfrm>
              <a:off x="5438796" y="4621212"/>
              <a:ext cx="117475" cy="104775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060" name="Rectangle 296"/>
            <p:cNvSpPr>
              <a:spLocks noChangeArrowheads="1"/>
            </p:cNvSpPr>
            <p:nvPr/>
          </p:nvSpPr>
          <p:spPr bwMode="auto">
            <a:xfrm>
              <a:off x="5556271" y="4621212"/>
              <a:ext cx="120650" cy="104775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061" name="Rectangle 297"/>
            <p:cNvSpPr>
              <a:spLocks noChangeArrowheads="1"/>
            </p:cNvSpPr>
            <p:nvPr/>
          </p:nvSpPr>
          <p:spPr bwMode="auto">
            <a:xfrm>
              <a:off x="5556271" y="4621212"/>
              <a:ext cx="120650" cy="104775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062" name="Rectangle 298"/>
            <p:cNvSpPr>
              <a:spLocks noChangeArrowheads="1"/>
            </p:cNvSpPr>
            <p:nvPr/>
          </p:nvSpPr>
          <p:spPr bwMode="auto">
            <a:xfrm>
              <a:off x="5676921" y="4621212"/>
              <a:ext cx="115887" cy="104775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063" name="Rectangle 299"/>
            <p:cNvSpPr>
              <a:spLocks noChangeArrowheads="1"/>
            </p:cNvSpPr>
            <p:nvPr/>
          </p:nvSpPr>
          <p:spPr bwMode="auto">
            <a:xfrm>
              <a:off x="5676921" y="4621212"/>
              <a:ext cx="115887" cy="104775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064" name="Rectangle 300"/>
            <p:cNvSpPr>
              <a:spLocks noChangeArrowheads="1"/>
            </p:cNvSpPr>
            <p:nvPr/>
          </p:nvSpPr>
          <p:spPr bwMode="auto">
            <a:xfrm>
              <a:off x="5792808" y="4621212"/>
              <a:ext cx="114300" cy="104775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065" name="Rectangle 301"/>
            <p:cNvSpPr>
              <a:spLocks noChangeArrowheads="1"/>
            </p:cNvSpPr>
            <p:nvPr/>
          </p:nvSpPr>
          <p:spPr bwMode="auto">
            <a:xfrm>
              <a:off x="5792808" y="4621212"/>
              <a:ext cx="114300" cy="104775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066" name="Rectangle 302"/>
            <p:cNvSpPr>
              <a:spLocks noChangeArrowheads="1"/>
            </p:cNvSpPr>
            <p:nvPr/>
          </p:nvSpPr>
          <p:spPr bwMode="auto">
            <a:xfrm>
              <a:off x="5907108" y="4621212"/>
              <a:ext cx="120650" cy="104775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067" name="Rectangle 303"/>
            <p:cNvSpPr>
              <a:spLocks noChangeArrowheads="1"/>
            </p:cNvSpPr>
            <p:nvPr/>
          </p:nvSpPr>
          <p:spPr bwMode="auto">
            <a:xfrm>
              <a:off x="5907108" y="4621212"/>
              <a:ext cx="120650" cy="104775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068" name="Rectangle 304"/>
            <p:cNvSpPr>
              <a:spLocks noChangeArrowheads="1"/>
            </p:cNvSpPr>
            <p:nvPr/>
          </p:nvSpPr>
          <p:spPr bwMode="auto">
            <a:xfrm>
              <a:off x="6027758" y="4621212"/>
              <a:ext cx="120650" cy="104775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069" name="Rectangle 305"/>
            <p:cNvSpPr>
              <a:spLocks noChangeArrowheads="1"/>
            </p:cNvSpPr>
            <p:nvPr/>
          </p:nvSpPr>
          <p:spPr bwMode="auto">
            <a:xfrm>
              <a:off x="6027758" y="4621212"/>
              <a:ext cx="120650" cy="104775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070" name="Rectangle 306"/>
            <p:cNvSpPr>
              <a:spLocks noChangeArrowheads="1"/>
            </p:cNvSpPr>
            <p:nvPr/>
          </p:nvSpPr>
          <p:spPr bwMode="auto">
            <a:xfrm>
              <a:off x="6148408" y="4621212"/>
              <a:ext cx="117475" cy="104775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071" name="Rectangle 307"/>
            <p:cNvSpPr>
              <a:spLocks noChangeArrowheads="1"/>
            </p:cNvSpPr>
            <p:nvPr/>
          </p:nvSpPr>
          <p:spPr bwMode="auto">
            <a:xfrm>
              <a:off x="6148408" y="4621212"/>
              <a:ext cx="117475" cy="104775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072" name="Rectangle 308"/>
            <p:cNvSpPr>
              <a:spLocks noChangeArrowheads="1"/>
            </p:cNvSpPr>
            <p:nvPr/>
          </p:nvSpPr>
          <p:spPr bwMode="auto">
            <a:xfrm>
              <a:off x="6265883" y="4621212"/>
              <a:ext cx="115888" cy="104775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073" name="Rectangle 309"/>
            <p:cNvSpPr>
              <a:spLocks noChangeArrowheads="1"/>
            </p:cNvSpPr>
            <p:nvPr/>
          </p:nvSpPr>
          <p:spPr bwMode="auto">
            <a:xfrm>
              <a:off x="6265883" y="4621212"/>
              <a:ext cx="115888" cy="104775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074" name="Rectangle 310"/>
            <p:cNvSpPr>
              <a:spLocks noChangeArrowheads="1"/>
            </p:cNvSpPr>
            <p:nvPr/>
          </p:nvSpPr>
          <p:spPr bwMode="auto">
            <a:xfrm>
              <a:off x="6381771" y="4621212"/>
              <a:ext cx="117475" cy="104775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075" name="Rectangle 311"/>
            <p:cNvSpPr>
              <a:spLocks noChangeArrowheads="1"/>
            </p:cNvSpPr>
            <p:nvPr/>
          </p:nvSpPr>
          <p:spPr bwMode="auto">
            <a:xfrm>
              <a:off x="6381771" y="4621212"/>
              <a:ext cx="117475" cy="104775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076" name="Rectangle 312"/>
            <p:cNvSpPr>
              <a:spLocks noChangeArrowheads="1"/>
            </p:cNvSpPr>
            <p:nvPr/>
          </p:nvSpPr>
          <p:spPr bwMode="auto">
            <a:xfrm>
              <a:off x="4495821" y="4725987"/>
              <a:ext cx="115887" cy="111125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077" name="Rectangle 313"/>
            <p:cNvSpPr>
              <a:spLocks noChangeArrowheads="1"/>
            </p:cNvSpPr>
            <p:nvPr/>
          </p:nvSpPr>
          <p:spPr bwMode="auto">
            <a:xfrm>
              <a:off x="4495821" y="4725987"/>
              <a:ext cx="115887" cy="111125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078" name="Rectangle 314"/>
            <p:cNvSpPr>
              <a:spLocks noChangeArrowheads="1"/>
            </p:cNvSpPr>
            <p:nvPr/>
          </p:nvSpPr>
          <p:spPr bwMode="auto">
            <a:xfrm>
              <a:off x="4611708" y="4725987"/>
              <a:ext cx="117475" cy="111125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079" name="Rectangle 315"/>
            <p:cNvSpPr>
              <a:spLocks noChangeArrowheads="1"/>
            </p:cNvSpPr>
            <p:nvPr/>
          </p:nvSpPr>
          <p:spPr bwMode="auto">
            <a:xfrm>
              <a:off x="4611708" y="4725987"/>
              <a:ext cx="117475" cy="111125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080" name="Rectangle 316"/>
            <p:cNvSpPr>
              <a:spLocks noChangeArrowheads="1"/>
            </p:cNvSpPr>
            <p:nvPr/>
          </p:nvSpPr>
          <p:spPr bwMode="auto">
            <a:xfrm>
              <a:off x="4729183" y="4725987"/>
              <a:ext cx="117475" cy="111125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081" name="Rectangle 317"/>
            <p:cNvSpPr>
              <a:spLocks noChangeArrowheads="1"/>
            </p:cNvSpPr>
            <p:nvPr/>
          </p:nvSpPr>
          <p:spPr bwMode="auto">
            <a:xfrm>
              <a:off x="4729183" y="4725987"/>
              <a:ext cx="117475" cy="111125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082" name="Rectangle 318"/>
            <p:cNvSpPr>
              <a:spLocks noChangeArrowheads="1"/>
            </p:cNvSpPr>
            <p:nvPr/>
          </p:nvSpPr>
          <p:spPr bwMode="auto">
            <a:xfrm>
              <a:off x="4846658" y="4725987"/>
              <a:ext cx="115888" cy="111125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083" name="Rectangle 319"/>
            <p:cNvSpPr>
              <a:spLocks noChangeArrowheads="1"/>
            </p:cNvSpPr>
            <p:nvPr/>
          </p:nvSpPr>
          <p:spPr bwMode="auto">
            <a:xfrm>
              <a:off x="4846658" y="4725987"/>
              <a:ext cx="115888" cy="111125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084" name="Rectangle 320"/>
            <p:cNvSpPr>
              <a:spLocks noChangeArrowheads="1"/>
            </p:cNvSpPr>
            <p:nvPr/>
          </p:nvSpPr>
          <p:spPr bwMode="auto">
            <a:xfrm>
              <a:off x="4962546" y="4725987"/>
              <a:ext cx="120650" cy="111125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085" name="Rectangle 321"/>
            <p:cNvSpPr>
              <a:spLocks noChangeArrowheads="1"/>
            </p:cNvSpPr>
            <p:nvPr/>
          </p:nvSpPr>
          <p:spPr bwMode="auto">
            <a:xfrm>
              <a:off x="4962546" y="4725987"/>
              <a:ext cx="120650" cy="111125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086" name="Rectangle 322"/>
            <p:cNvSpPr>
              <a:spLocks noChangeArrowheads="1"/>
            </p:cNvSpPr>
            <p:nvPr/>
          </p:nvSpPr>
          <p:spPr bwMode="auto">
            <a:xfrm>
              <a:off x="5083196" y="4725987"/>
              <a:ext cx="117475" cy="111125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087" name="Rectangle 323"/>
            <p:cNvSpPr>
              <a:spLocks noChangeArrowheads="1"/>
            </p:cNvSpPr>
            <p:nvPr/>
          </p:nvSpPr>
          <p:spPr bwMode="auto">
            <a:xfrm>
              <a:off x="5083196" y="4725987"/>
              <a:ext cx="117475" cy="111125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088" name="Rectangle 324"/>
            <p:cNvSpPr>
              <a:spLocks noChangeArrowheads="1"/>
            </p:cNvSpPr>
            <p:nvPr/>
          </p:nvSpPr>
          <p:spPr bwMode="auto">
            <a:xfrm>
              <a:off x="5200671" y="4725987"/>
              <a:ext cx="117475" cy="111125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089" name="Rectangle 325"/>
            <p:cNvSpPr>
              <a:spLocks noChangeArrowheads="1"/>
            </p:cNvSpPr>
            <p:nvPr/>
          </p:nvSpPr>
          <p:spPr bwMode="auto">
            <a:xfrm>
              <a:off x="5200671" y="4725987"/>
              <a:ext cx="117475" cy="111125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090" name="Rectangle 326"/>
            <p:cNvSpPr>
              <a:spLocks noChangeArrowheads="1"/>
            </p:cNvSpPr>
            <p:nvPr/>
          </p:nvSpPr>
          <p:spPr bwMode="auto">
            <a:xfrm>
              <a:off x="5318146" y="4725987"/>
              <a:ext cx="120650" cy="111125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091" name="Rectangle 327"/>
            <p:cNvSpPr>
              <a:spLocks noChangeArrowheads="1"/>
            </p:cNvSpPr>
            <p:nvPr/>
          </p:nvSpPr>
          <p:spPr bwMode="auto">
            <a:xfrm>
              <a:off x="5318146" y="4725987"/>
              <a:ext cx="120650" cy="111125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092" name="Rectangle 328"/>
            <p:cNvSpPr>
              <a:spLocks noChangeArrowheads="1"/>
            </p:cNvSpPr>
            <p:nvPr/>
          </p:nvSpPr>
          <p:spPr bwMode="auto">
            <a:xfrm>
              <a:off x="5438796" y="4725987"/>
              <a:ext cx="117475" cy="111125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093" name="Rectangle 329"/>
            <p:cNvSpPr>
              <a:spLocks noChangeArrowheads="1"/>
            </p:cNvSpPr>
            <p:nvPr/>
          </p:nvSpPr>
          <p:spPr bwMode="auto">
            <a:xfrm>
              <a:off x="5438796" y="4725987"/>
              <a:ext cx="117475" cy="111125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094" name="Rectangle 330"/>
            <p:cNvSpPr>
              <a:spLocks noChangeArrowheads="1"/>
            </p:cNvSpPr>
            <p:nvPr/>
          </p:nvSpPr>
          <p:spPr bwMode="auto">
            <a:xfrm>
              <a:off x="5556271" y="4725987"/>
              <a:ext cx="120650" cy="111125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095" name="Rectangle 331"/>
            <p:cNvSpPr>
              <a:spLocks noChangeArrowheads="1"/>
            </p:cNvSpPr>
            <p:nvPr/>
          </p:nvSpPr>
          <p:spPr bwMode="auto">
            <a:xfrm>
              <a:off x="5556271" y="4725987"/>
              <a:ext cx="120650" cy="111125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096" name="Rectangle 332"/>
            <p:cNvSpPr>
              <a:spLocks noChangeArrowheads="1"/>
            </p:cNvSpPr>
            <p:nvPr/>
          </p:nvSpPr>
          <p:spPr bwMode="auto">
            <a:xfrm>
              <a:off x="5676921" y="4725987"/>
              <a:ext cx="115887" cy="111125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097" name="Rectangle 333"/>
            <p:cNvSpPr>
              <a:spLocks noChangeArrowheads="1"/>
            </p:cNvSpPr>
            <p:nvPr/>
          </p:nvSpPr>
          <p:spPr bwMode="auto">
            <a:xfrm>
              <a:off x="5676921" y="4725987"/>
              <a:ext cx="115887" cy="111125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098" name="Rectangle 334"/>
            <p:cNvSpPr>
              <a:spLocks noChangeArrowheads="1"/>
            </p:cNvSpPr>
            <p:nvPr/>
          </p:nvSpPr>
          <p:spPr bwMode="auto">
            <a:xfrm>
              <a:off x="5792808" y="4725987"/>
              <a:ext cx="114300" cy="111125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099" name="Rectangle 335"/>
            <p:cNvSpPr>
              <a:spLocks noChangeArrowheads="1"/>
            </p:cNvSpPr>
            <p:nvPr/>
          </p:nvSpPr>
          <p:spPr bwMode="auto">
            <a:xfrm>
              <a:off x="5792808" y="4725987"/>
              <a:ext cx="114300" cy="111125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100" name="Rectangle 336"/>
            <p:cNvSpPr>
              <a:spLocks noChangeArrowheads="1"/>
            </p:cNvSpPr>
            <p:nvPr/>
          </p:nvSpPr>
          <p:spPr bwMode="auto">
            <a:xfrm>
              <a:off x="5907108" y="4725987"/>
              <a:ext cx="120650" cy="111125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101" name="Rectangle 337"/>
            <p:cNvSpPr>
              <a:spLocks noChangeArrowheads="1"/>
            </p:cNvSpPr>
            <p:nvPr/>
          </p:nvSpPr>
          <p:spPr bwMode="auto">
            <a:xfrm>
              <a:off x="5907108" y="4725987"/>
              <a:ext cx="120650" cy="111125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102" name="Rectangle 338"/>
            <p:cNvSpPr>
              <a:spLocks noChangeArrowheads="1"/>
            </p:cNvSpPr>
            <p:nvPr/>
          </p:nvSpPr>
          <p:spPr bwMode="auto">
            <a:xfrm>
              <a:off x="6027758" y="4725987"/>
              <a:ext cx="120650" cy="111125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103" name="Rectangle 339"/>
            <p:cNvSpPr>
              <a:spLocks noChangeArrowheads="1"/>
            </p:cNvSpPr>
            <p:nvPr/>
          </p:nvSpPr>
          <p:spPr bwMode="auto">
            <a:xfrm>
              <a:off x="6027758" y="4725987"/>
              <a:ext cx="120650" cy="111125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104" name="Rectangle 340"/>
            <p:cNvSpPr>
              <a:spLocks noChangeArrowheads="1"/>
            </p:cNvSpPr>
            <p:nvPr/>
          </p:nvSpPr>
          <p:spPr bwMode="auto">
            <a:xfrm>
              <a:off x="6148408" y="4725987"/>
              <a:ext cx="117475" cy="111125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105" name="Rectangle 341"/>
            <p:cNvSpPr>
              <a:spLocks noChangeArrowheads="1"/>
            </p:cNvSpPr>
            <p:nvPr/>
          </p:nvSpPr>
          <p:spPr bwMode="auto">
            <a:xfrm>
              <a:off x="6148408" y="4725987"/>
              <a:ext cx="117475" cy="111125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106" name="Rectangle 342"/>
            <p:cNvSpPr>
              <a:spLocks noChangeArrowheads="1"/>
            </p:cNvSpPr>
            <p:nvPr/>
          </p:nvSpPr>
          <p:spPr bwMode="auto">
            <a:xfrm>
              <a:off x="6265883" y="4725987"/>
              <a:ext cx="115888" cy="111125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107" name="Rectangle 343"/>
            <p:cNvSpPr>
              <a:spLocks noChangeArrowheads="1"/>
            </p:cNvSpPr>
            <p:nvPr/>
          </p:nvSpPr>
          <p:spPr bwMode="auto">
            <a:xfrm>
              <a:off x="6265883" y="4725987"/>
              <a:ext cx="115888" cy="111125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108" name="Rectangle 344"/>
            <p:cNvSpPr>
              <a:spLocks noChangeArrowheads="1"/>
            </p:cNvSpPr>
            <p:nvPr/>
          </p:nvSpPr>
          <p:spPr bwMode="auto">
            <a:xfrm>
              <a:off x="6381771" y="4725987"/>
              <a:ext cx="117475" cy="111125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109" name="Rectangle 345"/>
            <p:cNvSpPr>
              <a:spLocks noChangeArrowheads="1"/>
            </p:cNvSpPr>
            <p:nvPr/>
          </p:nvSpPr>
          <p:spPr bwMode="auto">
            <a:xfrm>
              <a:off x="6381771" y="4725987"/>
              <a:ext cx="117475" cy="111125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110" name="Rectangle 346"/>
            <p:cNvSpPr>
              <a:spLocks noChangeArrowheads="1"/>
            </p:cNvSpPr>
            <p:nvPr/>
          </p:nvSpPr>
          <p:spPr bwMode="auto">
            <a:xfrm>
              <a:off x="4495821" y="4837112"/>
              <a:ext cx="115887" cy="104775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111" name="Rectangle 347"/>
            <p:cNvSpPr>
              <a:spLocks noChangeArrowheads="1"/>
            </p:cNvSpPr>
            <p:nvPr/>
          </p:nvSpPr>
          <p:spPr bwMode="auto">
            <a:xfrm>
              <a:off x="4495821" y="4837112"/>
              <a:ext cx="115887" cy="104775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112" name="Rectangle 348"/>
            <p:cNvSpPr>
              <a:spLocks noChangeArrowheads="1"/>
            </p:cNvSpPr>
            <p:nvPr/>
          </p:nvSpPr>
          <p:spPr bwMode="auto">
            <a:xfrm>
              <a:off x="4611708" y="4837112"/>
              <a:ext cx="117475" cy="104775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113" name="Rectangle 349"/>
            <p:cNvSpPr>
              <a:spLocks noChangeArrowheads="1"/>
            </p:cNvSpPr>
            <p:nvPr/>
          </p:nvSpPr>
          <p:spPr bwMode="auto">
            <a:xfrm>
              <a:off x="4611708" y="4837112"/>
              <a:ext cx="117475" cy="104775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114" name="Rectangle 350"/>
            <p:cNvSpPr>
              <a:spLocks noChangeArrowheads="1"/>
            </p:cNvSpPr>
            <p:nvPr/>
          </p:nvSpPr>
          <p:spPr bwMode="auto">
            <a:xfrm>
              <a:off x="4729183" y="4837112"/>
              <a:ext cx="117475" cy="104775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115" name="Rectangle 351"/>
            <p:cNvSpPr>
              <a:spLocks noChangeArrowheads="1"/>
            </p:cNvSpPr>
            <p:nvPr/>
          </p:nvSpPr>
          <p:spPr bwMode="auto">
            <a:xfrm>
              <a:off x="4729183" y="4837112"/>
              <a:ext cx="117475" cy="104775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116" name="Rectangle 352"/>
            <p:cNvSpPr>
              <a:spLocks noChangeArrowheads="1"/>
            </p:cNvSpPr>
            <p:nvPr/>
          </p:nvSpPr>
          <p:spPr bwMode="auto">
            <a:xfrm>
              <a:off x="4846658" y="4837112"/>
              <a:ext cx="115888" cy="104775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117" name="Rectangle 353"/>
            <p:cNvSpPr>
              <a:spLocks noChangeArrowheads="1"/>
            </p:cNvSpPr>
            <p:nvPr/>
          </p:nvSpPr>
          <p:spPr bwMode="auto">
            <a:xfrm>
              <a:off x="4846658" y="4837112"/>
              <a:ext cx="115888" cy="104775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118" name="Rectangle 354"/>
            <p:cNvSpPr>
              <a:spLocks noChangeArrowheads="1"/>
            </p:cNvSpPr>
            <p:nvPr/>
          </p:nvSpPr>
          <p:spPr bwMode="auto">
            <a:xfrm>
              <a:off x="4962546" y="4837112"/>
              <a:ext cx="120650" cy="104775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119" name="Rectangle 355"/>
            <p:cNvSpPr>
              <a:spLocks noChangeArrowheads="1"/>
            </p:cNvSpPr>
            <p:nvPr/>
          </p:nvSpPr>
          <p:spPr bwMode="auto">
            <a:xfrm>
              <a:off x="4962546" y="4837112"/>
              <a:ext cx="120650" cy="104775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120" name="Rectangle 356"/>
            <p:cNvSpPr>
              <a:spLocks noChangeArrowheads="1"/>
            </p:cNvSpPr>
            <p:nvPr/>
          </p:nvSpPr>
          <p:spPr bwMode="auto">
            <a:xfrm>
              <a:off x="5083196" y="4837112"/>
              <a:ext cx="117475" cy="104775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121" name="Rectangle 357"/>
            <p:cNvSpPr>
              <a:spLocks noChangeArrowheads="1"/>
            </p:cNvSpPr>
            <p:nvPr/>
          </p:nvSpPr>
          <p:spPr bwMode="auto">
            <a:xfrm>
              <a:off x="5083196" y="4837112"/>
              <a:ext cx="117475" cy="104775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122" name="Rectangle 358"/>
            <p:cNvSpPr>
              <a:spLocks noChangeArrowheads="1"/>
            </p:cNvSpPr>
            <p:nvPr/>
          </p:nvSpPr>
          <p:spPr bwMode="auto">
            <a:xfrm>
              <a:off x="5200671" y="4837112"/>
              <a:ext cx="117475" cy="104775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123" name="Rectangle 359"/>
            <p:cNvSpPr>
              <a:spLocks noChangeArrowheads="1"/>
            </p:cNvSpPr>
            <p:nvPr/>
          </p:nvSpPr>
          <p:spPr bwMode="auto">
            <a:xfrm>
              <a:off x="5200671" y="4837112"/>
              <a:ext cx="117475" cy="104775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124" name="Rectangle 360"/>
            <p:cNvSpPr>
              <a:spLocks noChangeArrowheads="1"/>
            </p:cNvSpPr>
            <p:nvPr/>
          </p:nvSpPr>
          <p:spPr bwMode="auto">
            <a:xfrm>
              <a:off x="5318146" y="4837112"/>
              <a:ext cx="120650" cy="104775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125" name="Rectangle 361"/>
            <p:cNvSpPr>
              <a:spLocks noChangeArrowheads="1"/>
            </p:cNvSpPr>
            <p:nvPr/>
          </p:nvSpPr>
          <p:spPr bwMode="auto">
            <a:xfrm>
              <a:off x="5318146" y="4837112"/>
              <a:ext cx="120650" cy="104775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126" name="Rectangle 362"/>
            <p:cNvSpPr>
              <a:spLocks noChangeArrowheads="1"/>
            </p:cNvSpPr>
            <p:nvPr/>
          </p:nvSpPr>
          <p:spPr bwMode="auto">
            <a:xfrm>
              <a:off x="5438796" y="4837112"/>
              <a:ext cx="117475" cy="104775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127" name="Rectangle 363"/>
            <p:cNvSpPr>
              <a:spLocks noChangeArrowheads="1"/>
            </p:cNvSpPr>
            <p:nvPr/>
          </p:nvSpPr>
          <p:spPr bwMode="auto">
            <a:xfrm>
              <a:off x="5438796" y="4837112"/>
              <a:ext cx="117475" cy="104775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128" name="Rectangle 364"/>
            <p:cNvSpPr>
              <a:spLocks noChangeArrowheads="1"/>
            </p:cNvSpPr>
            <p:nvPr/>
          </p:nvSpPr>
          <p:spPr bwMode="auto">
            <a:xfrm>
              <a:off x="5556271" y="4837112"/>
              <a:ext cx="120650" cy="104775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129" name="Rectangle 365"/>
            <p:cNvSpPr>
              <a:spLocks noChangeArrowheads="1"/>
            </p:cNvSpPr>
            <p:nvPr/>
          </p:nvSpPr>
          <p:spPr bwMode="auto">
            <a:xfrm>
              <a:off x="5556271" y="4837112"/>
              <a:ext cx="120650" cy="104775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130" name="Rectangle 366"/>
            <p:cNvSpPr>
              <a:spLocks noChangeArrowheads="1"/>
            </p:cNvSpPr>
            <p:nvPr/>
          </p:nvSpPr>
          <p:spPr bwMode="auto">
            <a:xfrm>
              <a:off x="5676921" y="4837112"/>
              <a:ext cx="115887" cy="104775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131" name="Rectangle 367"/>
            <p:cNvSpPr>
              <a:spLocks noChangeArrowheads="1"/>
            </p:cNvSpPr>
            <p:nvPr/>
          </p:nvSpPr>
          <p:spPr bwMode="auto">
            <a:xfrm>
              <a:off x="5676921" y="4837112"/>
              <a:ext cx="115887" cy="104775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132" name="Rectangle 368"/>
            <p:cNvSpPr>
              <a:spLocks noChangeArrowheads="1"/>
            </p:cNvSpPr>
            <p:nvPr/>
          </p:nvSpPr>
          <p:spPr bwMode="auto">
            <a:xfrm>
              <a:off x="5792808" y="4837112"/>
              <a:ext cx="114300" cy="104775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133" name="Rectangle 369"/>
            <p:cNvSpPr>
              <a:spLocks noChangeArrowheads="1"/>
            </p:cNvSpPr>
            <p:nvPr/>
          </p:nvSpPr>
          <p:spPr bwMode="auto">
            <a:xfrm>
              <a:off x="5792808" y="4837112"/>
              <a:ext cx="114300" cy="104775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134" name="Rectangle 370"/>
            <p:cNvSpPr>
              <a:spLocks noChangeArrowheads="1"/>
            </p:cNvSpPr>
            <p:nvPr/>
          </p:nvSpPr>
          <p:spPr bwMode="auto">
            <a:xfrm>
              <a:off x="5907108" y="4837112"/>
              <a:ext cx="120650" cy="104775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135" name="Rectangle 371"/>
            <p:cNvSpPr>
              <a:spLocks noChangeArrowheads="1"/>
            </p:cNvSpPr>
            <p:nvPr/>
          </p:nvSpPr>
          <p:spPr bwMode="auto">
            <a:xfrm>
              <a:off x="5907108" y="4837112"/>
              <a:ext cx="120650" cy="104775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136" name="Rectangle 372"/>
            <p:cNvSpPr>
              <a:spLocks noChangeArrowheads="1"/>
            </p:cNvSpPr>
            <p:nvPr/>
          </p:nvSpPr>
          <p:spPr bwMode="auto">
            <a:xfrm>
              <a:off x="6027758" y="4837112"/>
              <a:ext cx="120650" cy="104775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137" name="Rectangle 373"/>
            <p:cNvSpPr>
              <a:spLocks noChangeArrowheads="1"/>
            </p:cNvSpPr>
            <p:nvPr/>
          </p:nvSpPr>
          <p:spPr bwMode="auto">
            <a:xfrm>
              <a:off x="6027758" y="4837112"/>
              <a:ext cx="120650" cy="104775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138" name="Rectangle 374"/>
            <p:cNvSpPr>
              <a:spLocks noChangeArrowheads="1"/>
            </p:cNvSpPr>
            <p:nvPr/>
          </p:nvSpPr>
          <p:spPr bwMode="auto">
            <a:xfrm>
              <a:off x="6148408" y="4837112"/>
              <a:ext cx="117475" cy="104775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139" name="Rectangle 375"/>
            <p:cNvSpPr>
              <a:spLocks noChangeArrowheads="1"/>
            </p:cNvSpPr>
            <p:nvPr/>
          </p:nvSpPr>
          <p:spPr bwMode="auto">
            <a:xfrm>
              <a:off x="6148408" y="4837112"/>
              <a:ext cx="117475" cy="104775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140" name="Rectangle 376"/>
            <p:cNvSpPr>
              <a:spLocks noChangeArrowheads="1"/>
            </p:cNvSpPr>
            <p:nvPr/>
          </p:nvSpPr>
          <p:spPr bwMode="auto">
            <a:xfrm>
              <a:off x="6265883" y="4837112"/>
              <a:ext cx="115888" cy="104775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141" name="Rectangle 377"/>
            <p:cNvSpPr>
              <a:spLocks noChangeArrowheads="1"/>
            </p:cNvSpPr>
            <p:nvPr/>
          </p:nvSpPr>
          <p:spPr bwMode="auto">
            <a:xfrm>
              <a:off x="6265883" y="4837112"/>
              <a:ext cx="115888" cy="104775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142" name="Rectangle 378"/>
            <p:cNvSpPr>
              <a:spLocks noChangeArrowheads="1"/>
            </p:cNvSpPr>
            <p:nvPr/>
          </p:nvSpPr>
          <p:spPr bwMode="auto">
            <a:xfrm>
              <a:off x="6381771" y="4837112"/>
              <a:ext cx="117475" cy="104775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143" name="Rectangle 379"/>
            <p:cNvSpPr>
              <a:spLocks noChangeArrowheads="1"/>
            </p:cNvSpPr>
            <p:nvPr/>
          </p:nvSpPr>
          <p:spPr bwMode="auto">
            <a:xfrm>
              <a:off x="6381771" y="4837112"/>
              <a:ext cx="117475" cy="104775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144" name="Rectangle 380"/>
            <p:cNvSpPr>
              <a:spLocks noChangeArrowheads="1"/>
            </p:cNvSpPr>
            <p:nvPr/>
          </p:nvSpPr>
          <p:spPr bwMode="auto">
            <a:xfrm>
              <a:off x="4495821" y="4941887"/>
              <a:ext cx="115887" cy="106363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145" name="Rectangle 381"/>
            <p:cNvSpPr>
              <a:spLocks noChangeArrowheads="1"/>
            </p:cNvSpPr>
            <p:nvPr/>
          </p:nvSpPr>
          <p:spPr bwMode="auto">
            <a:xfrm>
              <a:off x="4495821" y="4941887"/>
              <a:ext cx="115887" cy="106363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146" name="Rectangle 382"/>
            <p:cNvSpPr>
              <a:spLocks noChangeArrowheads="1"/>
            </p:cNvSpPr>
            <p:nvPr/>
          </p:nvSpPr>
          <p:spPr bwMode="auto">
            <a:xfrm>
              <a:off x="4611708" y="4941887"/>
              <a:ext cx="117475" cy="106363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147" name="Rectangle 383"/>
            <p:cNvSpPr>
              <a:spLocks noChangeArrowheads="1"/>
            </p:cNvSpPr>
            <p:nvPr/>
          </p:nvSpPr>
          <p:spPr bwMode="auto">
            <a:xfrm>
              <a:off x="4611708" y="4941887"/>
              <a:ext cx="117475" cy="106363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148" name="Rectangle 384"/>
            <p:cNvSpPr>
              <a:spLocks noChangeArrowheads="1"/>
            </p:cNvSpPr>
            <p:nvPr/>
          </p:nvSpPr>
          <p:spPr bwMode="auto">
            <a:xfrm>
              <a:off x="4729183" y="4941887"/>
              <a:ext cx="117475" cy="106363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149" name="Rectangle 385"/>
            <p:cNvSpPr>
              <a:spLocks noChangeArrowheads="1"/>
            </p:cNvSpPr>
            <p:nvPr/>
          </p:nvSpPr>
          <p:spPr bwMode="auto">
            <a:xfrm>
              <a:off x="4729183" y="4941887"/>
              <a:ext cx="117475" cy="106363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150" name="Rectangle 386"/>
            <p:cNvSpPr>
              <a:spLocks noChangeArrowheads="1"/>
            </p:cNvSpPr>
            <p:nvPr/>
          </p:nvSpPr>
          <p:spPr bwMode="auto">
            <a:xfrm>
              <a:off x="4846658" y="4941887"/>
              <a:ext cx="115888" cy="106363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151" name="Rectangle 387"/>
            <p:cNvSpPr>
              <a:spLocks noChangeArrowheads="1"/>
            </p:cNvSpPr>
            <p:nvPr/>
          </p:nvSpPr>
          <p:spPr bwMode="auto">
            <a:xfrm>
              <a:off x="4846658" y="4941887"/>
              <a:ext cx="115888" cy="106363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152" name="Rectangle 388"/>
            <p:cNvSpPr>
              <a:spLocks noChangeArrowheads="1"/>
            </p:cNvSpPr>
            <p:nvPr/>
          </p:nvSpPr>
          <p:spPr bwMode="auto">
            <a:xfrm>
              <a:off x="4962546" y="4941887"/>
              <a:ext cx="120650" cy="106363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153" name="Rectangle 389"/>
            <p:cNvSpPr>
              <a:spLocks noChangeArrowheads="1"/>
            </p:cNvSpPr>
            <p:nvPr/>
          </p:nvSpPr>
          <p:spPr bwMode="auto">
            <a:xfrm>
              <a:off x="4962546" y="4941887"/>
              <a:ext cx="120650" cy="106363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154" name="Rectangle 390"/>
            <p:cNvSpPr>
              <a:spLocks noChangeArrowheads="1"/>
            </p:cNvSpPr>
            <p:nvPr/>
          </p:nvSpPr>
          <p:spPr bwMode="auto">
            <a:xfrm>
              <a:off x="5083196" y="4941887"/>
              <a:ext cx="117475" cy="106363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155" name="Rectangle 391"/>
            <p:cNvSpPr>
              <a:spLocks noChangeArrowheads="1"/>
            </p:cNvSpPr>
            <p:nvPr/>
          </p:nvSpPr>
          <p:spPr bwMode="auto">
            <a:xfrm>
              <a:off x="5083196" y="4941887"/>
              <a:ext cx="117475" cy="106363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156" name="Rectangle 392"/>
            <p:cNvSpPr>
              <a:spLocks noChangeArrowheads="1"/>
            </p:cNvSpPr>
            <p:nvPr/>
          </p:nvSpPr>
          <p:spPr bwMode="auto">
            <a:xfrm>
              <a:off x="5200671" y="4941887"/>
              <a:ext cx="117475" cy="106363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157" name="Rectangle 393"/>
            <p:cNvSpPr>
              <a:spLocks noChangeArrowheads="1"/>
            </p:cNvSpPr>
            <p:nvPr/>
          </p:nvSpPr>
          <p:spPr bwMode="auto">
            <a:xfrm>
              <a:off x="5200671" y="4941887"/>
              <a:ext cx="117475" cy="106363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158" name="Rectangle 394"/>
            <p:cNvSpPr>
              <a:spLocks noChangeArrowheads="1"/>
            </p:cNvSpPr>
            <p:nvPr/>
          </p:nvSpPr>
          <p:spPr bwMode="auto">
            <a:xfrm>
              <a:off x="5318146" y="4941887"/>
              <a:ext cx="120650" cy="106363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159" name="Rectangle 395"/>
            <p:cNvSpPr>
              <a:spLocks noChangeArrowheads="1"/>
            </p:cNvSpPr>
            <p:nvPr/>
          </p:nvSpPr>
          <p:spPr bwMode="auto">
            <a:xfrm>
              <a:off x="5318146" y="4941887"/>
              <a:ext cx="120650" cy="106363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160" name="Rectangle 396"/>
            <p:cNvSpPr>
              <a:spLocks noChangeArrowheads="1"/>
            </p:cNvSpPr>
            <p:nvPr/>
          </p:nvSpPr>
          <p:spPr bwMode="auto">
            <a:xfrm>
              <a:off x="5438796" y="4941887"/>
              <a:ext cx="117475" cy="106363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161" name="Rectangle 397"/>
            <p:cNvSpPr>
              <a:spLocks noChangeArrowheads="1"/>
            </p:cNvSpPr>
            <p:nvPr/>
          </p:nvSpPr>
          <p:spPr bwMode="auto">
            <a:xfrm>
              <a:off x="5438796" y="4941887"/>
              <a:ext cx="117475" cy="106363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162" name="Rectangle 398"/>
            <p:cNvSpPr>
              <a:spLocks noChangeArrowheads="1"/>
            </p:cNvSpPr>
            <p:nvPr/>
          </p:nvSpPr>
          <p:spPr bwMode="auto">
            <a:xfrm>
              <a:off x="5556271" y="4941887"/>
              <a:ext cx="120650" cy="107950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163" name="Rectangle 399"/>
            <p:cNvSpPr>
              <a:spLocks noChangeArrowheads="1"/>
            </p:cNvSpPr>
            <p:nvPr/>
          </p:nvSpPr>
          <p:spPr bwMode="auto">
            <a:xfrm>
              <a:off x="5556271" y="4941887"/>
              <a:ext cx="120650" cy="107950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164" name="Rectangle 400"/>
            <p:cNvSpPr>
              <a:spLocks noChangeArrowheads="1"/>
            </p:cNvSpPr>
            <p:nvPr/>
          </p:nvSpPr>
          <p:spPr bwMode="auto">
            <a:xfrm>
              <a:off x="5676921" y="4941887"/>
              <a:ext cx="117475" cy="107950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165" name="Rectangle 401"/>
            <p:cNvSpPr>
              <a:spLocks noChangeArrowheads="1"/>
            </p:cNvSpPr>
            <p:nvPr/>
          </p:nvSpPr>
          <p:spPr bwMode="auto">
            <a:xfrm>
              <a:off x="5676921" y="4941887"/>
              <a:ext cx="117475" cy="107950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166" name="Rectangle 402"/>
            <p:cNvSpPr>
              <a:spLocks noChangeArrowheads="1"/>
            </p:cNvSpPr>
            <p:nvPr/>
          </p:nvSpPr>
          <p:spPr bwMode="auto">
            <a:xfrm>
              <a:off x="5794396" y="4941887"/>
              <a:ext cx="112712" cy="107950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167" name="Rectangle 403"/>
            <p:cNvSpPr>
              <a:spLocks noChangeArrowheads="1"/>
            </p:cNvSpPr>
            <p:nvPr/>
          </p:nvSpPr>
          <p:spPr bwMode="auto">
            <a:xfrm>
              <a:off x="5794396" y="4941887"/>
              <a:ext cx="112712" cy="107950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168" name="Rectangle 404"/>
            <p:cNvSpPr>
              <a:spLocks noChangeArrowheads="1"/>
            </p:cNvSpPr>
            <p:nvPr/>
          </p:nvSpPr>
          <p:spPr bwMode="auto">
            <a:xfrm>
              <a:off x="5907108" y="4941887"/>
              <a:ext cx="120650" cy="107950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169" name="Rectangle 405"/>
            <p:cNvSpPr>
              <a:spLocks noChangeArrowheads="1"/>
            </p:cNvSpPr>
            <p:nvPr/>
          </p:nvSpPr>
          <p:spPr bwMode="auto">
            <a:xfrm>
              <a:off x="5907108" y="4941887"/>
              <a:ext cx="120650" cy="107950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170" name="Rectangle 406"/>
            <p:cNvSpPr>
              <a:spLocks noChangeArrowheads="1"/>
            </p:cNvSpPr>
            <p:nvPr/>
          </p:nvSpPr>
          <p:spPr bwMode="auto">
            <a:xfrm>
              <a:off x="6027758" y="4941887"/>
              <a:ext cx="120650" cy="107950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171" name="Rectangle 407"/>
            <p:cNvSpPr>
              <a:spLocks noChangeArrowheads="1"/>
            </p:cNvSpPr>
            <p:nvPr/>
          </p:nvSpPr>
          <p:spPr bwMode="auto">
            <a:xfrm>
              <a:off x="6027758" y="4941887"/>
              <a:ext cx="120650" cy="107950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172" name="Rectangle 408"/>
            <p:cNvSpPr>
              <a:spLocks noChangeArrowheads="1"/>
            </p:cNvSpPr>
            <p:nvPr/>
          </p:nvSpPr>
          <p:spPr bwMode="auto">
            <a:xfrm>
              <a:off x="6148408" y="4941887"/>
              <a:ext cx="117475" cy="107950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173" name="Rectangle 409"/>
            <p:cNvSpPr>
              <a:spLocks noChangeArrowheads="1"/>
            </p:cNvSpPr>
            <p:nvPr/>
          </p:nvSpPr>
          <p:spPr bwMode="auto">
            <a:xfrm>
              <a:off x="6148408" y="4941887"/>
              <a:ext cx="117475" cy="107950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174" name="Rectangle 410"/>
            <p:cNvSpPr>
              <a:spLocks noChangeArrowheads="1"/>
            </p:cNvSpPr>
            <p:nvPr/>
          </p:nvSpPr>
          <p:spPr bwMode="auto">
            <a:xfrm>
              <a:off x="6265883" y="4941887"/>
              <a:ext cx="115888" cy="107950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175" name="Rectangle 411"/>
            <p:cNvSpPr>
              <a:spLocks noChangeArrowheads="1"/>
            </p:cNvSpPr>
            <p:nvPr/>
          </p:nvSpPr>
          <p:spPr bwMode="auto">
            <a:xfrm>
              <a:off x="6265883" y="4941887"/>
              <a:ext cx="115888" cy="107950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176" name="Rectangle 412"/>
            <p:cNvSpPr>
              <a:spLocks noChangeArrowheads="1"/>
            </p:cNvSpPr>
            <p:nvPr/>
          </p:nvSpPr>
          <p:spPr bwMode="auto">
            <a:xfrm>
              <a:off x="6381771" y="4941887"/>
              <a:ext cx="117475" cy="107950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177" name="Rectangle 413"/>
            <p:cNvSpPr>
              <a:spLocks noChangeArrowheads="1"/>
            </p:cNvSpPr>
            <p:nvPr/>
          </p:nvSpPr>
          <p:spPr bwMode="auto">
            <a:xfrm>
              <a:off x="6381771" y="4941887"/>
              <a:ext cx="117475" cy="107950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178" name="Rectangle 414"/>
            <p:cNvSpPr>
              <a:spLocks noChangeArrowheads="1"/>
            </p:cNvSpPr>
            <p:nvPr/>
          </p:nvSpPr>
          <p:spPr bwMode="auto">
            <a:xfrm>
              <a:off x="4495821" y="5049837"/>
              <a:ext cx="117475" cy="111125"/>
            </a:xfrm>
            <a:prstGeom prst="rect">
              <a:avLst/>
            </a:prstGeom>
            <a:solidFill>
              <a:srgbClr val="99FF99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179" name="Rectangle 415"/>
            <p:cNvSpPr>
              <a:spLocks noChangeArrowheads="1"/>
            </p:cNvSpPr>
            <p:nvPr/>
          </p:nvSpPr>
          <p:spPr bwMode="auto">
            <a:xfrm>
              <a:off x="4495821" y="5049837"/>
              <a:ext cx="117475" cy="111125"/>
            </a:xfrm>
            <a:prstGeom prst="rect">
              <a:avLst/>
            </a:prstGeom>
            <a:solidFill>
              <a:srgbClr val="99FF99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180" name="Rectangle 416"/>
            <p:cNvSpPr>
              <a:spLocks noChangeArrowheads="1"/>
            </p:cNvSpPr>
            <p:nvPr/>
          </p:nvSpPr>
          <p:spPr bwMode="auto">
            <a:xfrm>
              <a:off x="4613296" y="5049837"/>
              <a:ext cx="115887" cy="111125"/>
            </a:xfrm>
            <a:prstGeom prst="rect">
              <a:avLst/>
            </a:prstGeom>
            <a:solidFill>
              <a:srgbClr val="99FF99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181" name="Rectangle 417"/>
            <p:cNvSpPr>
              <a:spLocks noChangeArrowheads="1"/>
            </p:cNvSpPr>
            <p:nvPr/>
          </p:nvSpPr>
          <p:spPr bwMode="auto">
            <a:xfrm>
              <a:off x="4613296" y="5049837"/>
              <a:ext cx="115887" cy="111125"/>
            </a:xfrm>
            <a:prstGeom prst="rect">
              <a:avLst/>
            </a:prstGeom>
            <a:solidFill>
              <a:srgbClr val="99FF99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182" name="Rectangle 418"/>
            <p:cNvSpPr>
              <a:spLocks noChangeArrowheads="1"/>
            </p:cNvSpPr>
            <p:nvPr/>
          </p:nvSpPr>
          <p:spPr bwMode="auto">
            <a:xfrm>
              <a:off x="4729183" y="5049837"/>
              <a:ext cx="117475" cy="111125"/>
            </a:xfrm>
            <a:prstGeom prst="rect">
              <a:avLst/>
            </a:prstGeom>
            <a:solidFill>
              <a:srgbClr val="99FF99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183" name="Rectangle 419"/>
            <p:cNvSpPr>
              <a:spLocks noChangeArrowheads="1"/>
            </p:cNvSpPr>
            <p:nvPr/>
          </p:nvSpPr>
          <p:spPr bwMode="auto">
            <a:xfrm>
              <a:off x="4729183" y="5049837"/>
              <a:ext cx="117475" cy="111125"/>
            </a:xfrm>
            <a:prstGeom prst="rect">
              <a:avLst/>
            </a:prstGeom>
            <a:solidFill>
              <a:srgbClr val="99FF99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184" name="Rectangle 420"/>
            <p:cNvSpPr>
              <a:spLocks noChangeArrowheads="1"/>
            </p:cNvSpPr>
            <p:nvPr/>
          </p:nvSpPr>
          <p:spPr bwMode="auto">
            <a:xfrm>
              <a:off x="4846658" y="5049837"/>
              <a:ext cx="117475" cy="111125"/>
            </a:xfrm>
            <a:prstGeom prst="rect">
              <a:avLst/>
            </a:prstGeom>
            <a:solidFill>
              <a:srgbClr val="99FF99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185" name="Rectangle 421"/>
            <p:cNvSpPr>
              <a:spLocks noChangeArrowheads="1"/>
            </p:cNvSpPr>
            <p:nvPr/>
          </p:nvSpPr>
          <p:spPr bwMode="auto">
            <a:xfrm>
              <a:off x="4846658" y="5049837"/>
              <a:ext cx="117475" cy="111125"/>
            </a:xfrm>
            <a:prstGeom prst="rect">
              <a:avLst/>
            </a:prstGeom>
            <a:solidFill>
              <a:srgbClr val="99FF99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186" name="Rectangle 422"/>
            <p:cNvSpPr>
              <a:spLocks noChangeArrowheads="1"/>
            </p:cNvSpPr>
            <p:nvPr/>
          </p:nvSpPr>
          <p:spPr bwMode="auto">
            <a:xfrm>
              <a:off x="4964133" y="5049837"/>
              <a:ext cx="120650" cy="111125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187" name="Rectangle 423"/>
            <p:cNvSpPr>
              <a:spLocks noChangeArrowheads="1"/>
            </p:cNvSpPr>
            <p:nvPr/>
          </p:nvSpPr>
          <p:spPr bwMode="auto">
            <a:xfrm>
              <a:off x="4964133" y="5049837"/>
              <a:ext cx="120650" cy="111125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188" name="Rectangle 424"/>
            <p:cNvSpPr>
              <a:spLocks noChangeArrowheads="1"/>
            </p:cNvSpPr>
            <p:nvPr/>
          </p:nvSpPr>
          <p:spPr bwMode="auto">
            <a:xfrm>
              <a:off x="5084783" y="5049837"/>
              <a:ext cx="115888" cy="111125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189" name="Rectangle 425"/>
            <p:cNvSpPr>
              <a:spLocks noChangeArrowheads="1"/>
            </p:cNvSpPr>
            <p:nvPr/>
          </p:nvSpPr>
          <p:spPr bwMode="auto">
            <a:xfrm>
              <a:off x="5084783" y="5049837"/>
              <a:ext cx="115888" cy="111125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190" name="Rectangle 426"/>
            <p:cNvSpPr>
              <a:spLocks noChangeArrowheads="1"/>
            </p:cNvSpPr>
            <p:nvPr/>
          </p:nvSpPr>
          <p:spPr bwMode="auto">
            <a:xfrm>
              <a:off x="5200671" y="5049837"/>
              <a:ext cx="117475" cy="111125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191" name="Rectangle 427"/>
            <p:cNvSpPr>
              <a:spLocks noChangeArrowheads="1"/>
            </p:cNvSpPr>
            <p:nvPr/>
          </p:nvSpPr>
          <p:spPr bwMode="auto">
            <a:xfrm>
              <a:off x="5200671" y="5049837"/>
              <a:ext cx="117475" cy="111125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192" name="Rectangle 428"/>
            <p:cNvSpPr>
              <a:spLocks noChangeArrowheads="1"/>
            </p:cNvSpPr>
            <p:nvPr/>
          </p:nvSpPr>
          <p:spPr bwMode="auto">
            <a:xfrm>
              <a:off x="5318146" y="5049837"/>
              <a:ext cx="120650" cy="111125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193" name="Rectangle 429"/>
            <p:cNvSpPr>
              <a:spLocks noChangeArrowheads="1"/>
            </p:cNvSpPr>
            <p:nvPr/>
          </p:nvSpPr>
          <p:spPr bwMode="auto">
            <a:xfrm>
              <a:off x="5318146" y="5049837"/>
              <a:ext cx="120650" cy="111125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194" name="Rectangle 430"/>
            <p:cNvSpPr>
              <a:spLocks noChangeArrowheads="1"/>
            </p:cNvSpPr>
            <p:nvPr/>
          </p:nvSpPr>
          <p:spPr bwMode="auto">
            <a:xfrm>
              <a:off x="5438796" y="5049837"/>
              <a:ext cx="117475" cy="111125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195" name="Rectangle 431"/>
            <p:cNvSpPr>
              <a:spLocks noChangeArrowheads="1"/>
            </p:cNvSpPr>
            <p:nvPr/>
          </p:nvSpPr>
          <p:spPr bwMode="auto">
            <a:xfrm>
              <a:off x="5438796" y="5049837"/>
              <a:ext cx="117475" cy="111125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196" name="Rectangle 432"/>
            <p:cNvSpPr>
              <a:spLocks noChangeArrowheads="1"/>
            </p:cNvSpPr>
            <p:nvPr/>
          </p:nvSpPr>
          <p:spPr bwMode="auto">
            <a:xfrm>
              <a:off x="5556271" y="5049837"/>
              <a:ext cx="120650" cy="111125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197" name="Rectangle 433"/>
            <p:cNvSpPr>
              <a:spLocks noChangeArrowheads="1"/>
            </p:cNvSpPr>
            <p:nvPr/>
          </p:nvSpPr>
          <p:spPr bwMode="auto">
            <a:xfrm>
              <a:off x="5556271" y="5049837"/>
              <a:ext cx="120650" cy="111125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198" name="Rectangle 434"/>
            <p:cNvSpPr>
              <a:spLocks noChangeArrowheads="1"/>
            </p:cNvSpPr>
            <p:nvPr/>
          </p:nvSpPr>
          <p:spPr bwMode="auto">
            <a:xfrm>
              <a:off x="5676921" y="5049837"/>
              <a:ext cx="117475" cy="111125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199" name="Rectangle 435"/>
            <p:cNvSpPr>
              <a:spLocks noChangeArrowheads="1"/>
            </p:cNvSpPr>
            <p:nvPr/>
          </p:nvSpPr>
          <p:spPr bwMode="auto">
            <a:xfrm>
              <a:off x="5676921" y="5049837"/>
              <a:ext cx="117475" cy="111125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200" name="Rectangle 436"/>
            <p:cNvSpPr>
              <a:spLocks noChangeArrowheads="1"/>
            </p:cNvSpPr>
            <p:nvPr/>
          </p:nvSpPr>
          <p:spPr bwMode="auto">
            <a:xfrm>
              <a:off x="5794396" y="5049837"/>
              <a:ext cx="112712" cy="111125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201" name="Rectangle 437"/>
            <p:cNvSpPr>
              <a:spLocks noChangeArrowheads="1"/>
            </p:cNvSpPr>
            <p:nvPr/>
          </p:nvSpPr>
          <p:spPr bwMode="auto">
            <a:xfrm>
              <a:off x="5794396" y="5049837"/>
              <a:ext cx="112712" cy="111125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202" name="Rectangle 438"/>
            <p:cNvSpPr>
              <a:spLocks noChangeArrowheads="1"/>
            </p:cNvSpPr>
            <p:nvPr/>
          </p:nvSpPr>
          <p:spPr bwMode="auto">
            <a:xfrm>
              <a:off x="5907108" y="5049837"/>
              <a:ext cx="120650" cy="111125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203" name="Rectangle 439"/>
            <p:cNvSpPr>
              <a:spLocks noChangeArrowheads="1"/>
            </p:cNvSpPr>
            <p:nvPr/>
          </p:nvSpPr>
          <p:spPr bwMode="auto">
            <a:xfrm>
              <a:off x="5907108" y="5049837"/>
              <a:ext cx="120650" cy="111125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204" name="Rectangle 440"/>
            <p:cNvSpPr>
              <a:spLocks noChangeArrowheads="1"/>
            </p:cNvSpPr>
            <p:nvPr/>
          </p:nvSpPr>
          <p:spPr bwMode="auto">
            <a:xfrm>
              <a:off x="6027758" y="5049837"/>
              <a:ext cx="120650" cy="111125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205" name="Rectangle 441"/>
            <p:cNvSpPr>
              <a:spLocks noChangeArrowheads="1"/>
            </p:cNvSpPr>
            <p:nvPr/>
          </p:nvSpPr>
          <p:spPr bwMode="auto">
            <a:xfrm>
              <a:off x="6027758" y="5049837"/>
              <a:ext cx="120650" cy="111125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206" name="Rectangle 442"/>
            <p:cNvSpPr>
              <a:spLocks noChangeArrowheads="1"/>
            </p:cNvSpPr>
            <p:nvPr/>
          </p:nvSpPr>
          <p:spPr bwMode="auto">
            <a:xfrm>
              <a:off x="6148408" y="5049837"/>
              <a:ext cx="117475" cy="111125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207" name="Rectangle 443"/>
            <p:cNvSpPr>
              <a:spLocks noChangeArrowheads="1"/>
            </p:cNvSpPr>
            <p:nvPr/>
          </p:nvSpPr>
          <p:spPr bwMode="auto">
            <a:xfrm>
              <a:off x="6148408" y="5049837"/>
              <a:ext cx="117475" cy="111125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208" name="Rectangle 444"/>
            <p:cNvSpPr>
              <a:spLocks noChangeArrowheads="1"/>
            </p:cNvSpPr>
            <p:nvPr/>
          </p:nvSpPr>
          <p:spPr bwMode="auto">
            <a:xfrm>
              <a:off x="6265883" y="5049837"/>
              <a:ext cx="115888" cy="111125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209" name="Rectangle 445"/>
            <p:cNvSpPr>
              <a:spLocks noChangeArrowheads="1"/>
            </p:cNvSpPr>
            <p:nvPr/>
          </p:nvSpPr>
          <p:spPr bwMode="auto">
            <a:xfrm>
              <a:off x="6265883" y="5049837"/>
              <a:ext cx="115888" cy="111125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210" name="Rectangle 446"/>
            <p:cNvSpPr>
              <a:spLocks noChangeArrowheads="1"/>
            </p:cNvSpPr>
            <p:nvPr/>
          </p:nvSpPr>
          <p:spPr bwMode="auto">
            <a:xfrm>
              <a:off x="6381771" y="5049837"/>
              <a:ext cx="117475" cy="111125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211" name="Rectangle 447"/>
            <p:cNvSpPr>
              <a:spLocks noChangeArrowheads="1"/>
            </p:cNvSpPr>
            <p:nvPr/>
          </p:nvSpPr>
          <p:spPr bwMode="auto">
            <a:xfrm>
              <a:off x="6381771" y="5049837"/>
              <a:ext cx="117475" cy="111125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212" name="Rectangle 448"/>
            <p:cNvSpPr>
              <a:spLocks noChangeArrowheads="1"/>
            </p:cNvSpPr>
            <p:nvPr/>
          </p:nvSpPr>
          <p:spPr bwMode="auto">
            <a:xfrm>
              <a:off x="4495821" y="5160962"/>
              <a:ext cx="117475" cy="104775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213" name="Rectangle 449"/>
            <p:cNvSpPr>
              <a:spLocks noChangeArrowheads="1"/>
            </p:cNvSpPr>
            <p:nvPr/>
          </p:nvSpPr>
          <p:spPr bwMode="auto">
            <a:xfrm>
              <a:off x="4495821" y="5160962"/>
              <a:ext cx="117475" cy="104775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214" name="Rectangle 450"/>
            <p:cNvSpPr>
              <a:spLocks noChangeArrowheads="1"/>
            </p:cNvSpPr>
            <p:nvPr/>
          </p:nvSpPr>
          <p:spPr bwMode="auto">
            <a:xfrm>
              <a:off x="4613296" y="5160962"/>
              <a:ext cx="115887" cy="104775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215" name="Rectangle 451"/>
            <p:cNvSpPr>
              <a:spLocks noChangeArrowheads="1"/>
            </p:cNvSpPr>
            <p:nvPr/>
          </p:nvSpPr>
          <p:spPr bwMode="auto">
            <a:xfrm>
              <a:off x="4613296" y="5160962"/>
              <a:ext cx="115887" cy="104775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216" name="Rectangle 452"/>
            <p:cNvSpPr>
              <a:spLocks noChangeArrowheads="1"/>
            </p:cNvSpPr>
            <p:nvPr/>
          </p:nvSpPr>
          <p:spPr bwMode="auto">
            <a:xfrm>
              <a:off x="4729183" y="5160962"/>
              <a:ext cx="117475" cy="104775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217" name="Rectangle 453"/>
            <p:cNvSpPr>
              <a:spLocks noChangeArrowheads="1"/>
            </p:cNvSpPr>
            <p:nvPr/>
          </p:nvSpPr>
          <p:spPr bwMode="auto">
            <a:xfrm>
              <a:off x="4729183" y="5160962"/>
              <a:ext cx="117475" cy="104775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218" name="Rectangle 456"/>
            <p:cNvSpPr>
              <a:spLocks noChangeArrowheads="1"/>
            </p:cNvSpPr>
            <p:nvPr/>
          </p:nvSpPr>
          <p:spPr bwMode="auto">
            <a:xfrm>
              <a:off x="4964133" y="5160962"/>
              <a:ext cx="120650" cy="104775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219" name="Rectangle 457"/>
            <p:cNvSpPr>
              <a:spLocks noChangeArrowheads="1"/>
            </p:cNvSpPr>
            <p:nvPr/>
          </p:nvSpPr>
          <p:spPr bwMode="auto">
            <a:xfrm>
              <a:off x="4964133" y="5160962"/>
              <a:ext cx="120650" cy="104775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220" name="Rectangle 458"/>
            <p:cNvSpPr>
              <a:spLocks noChangeArrowheads="1"/>
            </p:cNvSpPr>
            <p:nvPr/>
          </p:nvSpPr>
          <p:spPr bwMode="auto">
            <a:xfrm>
              <a:off x="5084783" y="5160962"/>
              <a:ext cx="115888" cy="104775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221" name="Rectangle 459"/>
            <p:cNvSpPr>
              <a:spLocks noChangeArrowheads="1"/>
            </p:cNvSpPr>
            <p:nvPr/>
          </p:nvSpPr>
          <p:spPr bwMode="auto">
            <a:xfrm>
              <a:off x="5084783" y="5160962"/>
              <a:ext cx="115888" cy="104775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222" name="Rectangle 460"/>
            <p:cNvSpPr>
              <a:spLocks noChangeArrowheads="1"/>
            </p:cNvSpPr>
            <p:nvPr/>
          </p:nvSpPr>
          <p:spPr bwMode="auto">
            <a:xfrm>
              <a:off x="5200671" y="5160962"/>
              <a:ext cx="117475" cy="104775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223" name="Rectangle 461"/>
            <p:cNvSpPr>
              <a:spLocks noChangeArrowheads="1"/>
            </p:cNvSpPr>
            <p:nvPr/>
          </p:nvSpPr>
          <p:spPr bwMode="auto">
            <a:xfrm>
              <a:off x="5200671" y="5160962"/>
              <a:ext cx="117475" cy="104775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224" name="Rectangle 462"/>
            <p:cNvSpPr>
              <a:spLocks noChangeArrowheads="1"/>
            </p:cNvSpPr>
            <p:nvPr/>
          </p:nvSpPr>
          <p:spPr bwMode="auto">
            <a:xfrm>
              <a:off x="5318146" y="5160962"/>
              <a:ext cx="120650" cy="104775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225" name="Rectangle 463"/>
            <p:cNvSpPr>
              <a:spLocks noChangeArrowheads="1"/>
            </p:cNvSpPr>
            <p:nvPr/>
          </p:nvSpPr>
          <p:spPr bwMode="auto">
            <a:xfrm>
              <a:off x="5318146" y="5160962"/>
              <a:ext cx="120650" cy="104775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226" name="Rectangle 464"/>
            <p:cNvSpPr>
              <a:spLocks noChangeArrowheads="1"/>
            </p:cNvSpPr>
            <p:nvPr/>
          </p:nvSpPr>
          <p:spPr bwMode="auto">
            <a:xfrm>
              <a:off x="5438796" y="5160962"/>
              <a:ext cx="117475" cy="104775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227" name="Rectangle 465"/>
            <p:cNvSpPr>
              <a:spLocks noChangeArrowheads="1"/>
            </p:cNvSpPr>
            <p:nvPr/>
          </p:nvSpPr>
          <p:spPr bwMode="auto">
            <a:xfrm>
              <a:off x="5438796" y="5160962"/>
              <a:ext cx="117475" cy="104775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228" name="Rectangle 466"/>
            <p:cNvSpPr>
              <a:spLocks noChangeArrowheads="1"/>
            </p:cNvSpPr>
            <p:nvPr/>
          </p:nvSpPr>
          <p:spPr bwMode="auto">
            <a:xfrm>
              <a:off x="5556271" y="5160962"/>
              <a:ext cx="120650" cy="104775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229" name="Rectangle 467"/>
            <p:cNvSpPr>
              <a:spLocks noChangeArrowheads="1"/>
            </p:cNvSpPr>
            <p:nvPr/>
          </p:nvSpPr>
          <p:spPr bwMode="auto">
            <a:xfrm>
              <a:off x="5556271" y="5160962"/>
              <a:ext cx="120650" cy="104775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230" name="Rectangle 468"/>
            <p:cNvSpPr>
              <a:spLocks noChangeArrowheads="1"/>
            </p:cNvSpPr>
            <p:nvPr/>
          </p:nvSpPr>
          <p:spPr bwMode="auto">
            <a:xfrm>
              <a:off x="5676921" y="5160962"/>
              <a:ext cx="117475" cy="104775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231" name="Rectangle 469"/>
            <p:cNvSpPr>
              <a:spLocks noChangeArrowheads="1"/>
            </p:cNvSpPr>
            <p:nvPr/>
          </p:nvSpPr>
          <p:spPr bwMode="auto">
            <a:xfrm>
              <a:off x="5676921" y="5160962"/>
              <a:ext cx="117475" cy="104775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232" name="Rectangle 470"/>
            <p:cNvSpPr>
              <a:spLocks noChangeArrowheads="1"/>
            </p:cNvSpPr>
            <p:nvPr/>
          </p:nvSpPr>
          <p:spPr bwMode="auto">
            <a:xfrm>
              <a:off x="5794396" y="5160962"/>
              <a:ext cx="112712" cy="104775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233" name="Rectangle 471"/>
            <p:cNvSpPr>
              <a:spLocks noChangeArrowheads="1"/>
            </p:cNvSpPr>
            <p:nvPr/>
          </p:nvSpPr>
          <p:spPr bwMode="auto">
            <a:xfrm>
              <a:off x="5794396" y="5160962"/>
              <a:ext cx="112712" cy="104775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234" name="Rectangle 472"/>
            <p:cNvSpPr>
              <a:spLocks noChangeArrowheads="1"/>
            </p:cNvSpPr>
            <p:nvPr/>
          </p:nvSpPr>
          <p:spPr bwMode="auto">
            <a:xfrm>
              <a:off x="5907108" y="5160962"/>
              <a:ext cx="120650" cy="104775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235" name="Rectangle 473"/>
            <p:cNvSpPr>
              <a:spLocks noChangeArrowheads="1"/>
            </p:cNvSpPr>
            <p:nvPr/>
          </p:nvSpPr>
          <p:spPr bwMode="auto">
            <a:xfrm>
              <a:off x="5907108" y="5160962"/>
              <a:ext cx="120650" cy="104775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236" name="Rectangle 474"/>
            <p:cNvSpPr>
              <a:spLocks noChangeArrowheads="1"/>
            </p:cNvSpPr>
            <p:nvPr/>
          </p:nvSpPr>
          <p:spPr bwMode="auto">
            <a:xfrm>
              <a:off x="6027758" y="5160962"/>
              <a:ext cx="120650" cy="104775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237" name="Rectangle 475"/>
            <p:cNvSpPr>
              <a:spLocks noChangeArrowheads="1"/>
            </p:cNvSpPr>
            <p:nvPr/>
          </p:nvSpPr>
          <p:spPr bwMode="auto">
            <a:xfrm>
              <a:off x="6027758" y="5160962"/>
              <a:ext cx="120650" cy="104775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238" name="Rectangle 476"/>
            <p:cNvSpPr>
              <a:spLocks noChangeArrowheads="1"/>
            </p:cNvSpPr>
            <p:nvPr/>
          </p:nvSpPr>
          <p:spPr bwMode="auto">
            <a:xfrm>
              <a:off x="6148408" y="5160962"/>
              <a:ext cx="117475" cy="104775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239" name="Rectangle 477"/>
            <p:cNvSpPr>
              <a:spLocks noChangeArrowheads="1"/>
            </p:cNvSpPr>
            <p:nvPr/>
          </p:nvSpPr>
          <p:spPr bwMode="auto">
            <a:xfrm>
              <a:off x="6148408" y="5160962"/>
              <a:ext cx="117475" cy="104775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240" name="Rectangle 478"/>
            <p:cNvSpPr>
              <a:spLocks noChangeArrowheads="1"/>
            </p:cNvSpPr>
            <p:nvPr/>
          </p:nvSpPr>
          <p:spPr bwMode="auto">
            <a:xfrm>
              <a:off x="6265883" y="5160962"/>
              <a:ext cx="115888" cy="104775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241" name="Rectangle 479"/>
            <p:cNvSpPr>
              <a:spLocks noChangeArrowheads="1"/>
            </p:cNvSpPr>
            <p:nvPr/>
          </p:nvSpPr>
          <p:spPr bwMode="auto">
            <a:xfrm>
              <a:off x="6265883" y="5160962"/>
              <a:ext cx="115888" cy="104775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242" name="Rectangle 480"/>
            <p:cNvSpPr>
              <a:spLocks noChangeArrowheads="1"/>
            </p:cNvSpPr>
            <p:nvPr/>
          </p:nvSpPr>
          <p:spPr bwMode="auto">
            <a:xfrm>
              <a:off x="6381771" y="5160962"/>
              <a:ext cx="117475" cy="104775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243" name="Rectangle 481"/>
            <p:cNvSpPr>
              <a:spLocks noChangeArrowheads="1"/>
            </p:cNvSpPr>
            <p:nvPr/>
          </p:nvSpPr>
          <p:spPr bwMode="auto">
            <a:xfrm>
              <a:off x="6381771" y="5160962"/>
              <a:ext cx="117475" cy="104775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244" name="Rectangle 482"/>
            <p:cNvSpPr>
              <a:spLocks noChangeArrowheads="1"/>
            </p:cNvSpPr>
            <p:nvPr/>
          </p:nvSpPr>
          <p:spPr bwMode="auto">
            <a:xfrm>
              <a:off x="4495821" y="5265737"/>
              <a:ext cx="117475" cy="106363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245" name="Rectangle 483"/>
            <p:cNvSpPr>
              <a:spLocks noChangeArrowheads="1"/>
            </p:cNvSpPr>
            <p:nvPr/>
          </p:nvSpPr>
          <p:spPr bwMode="auto">
            <a:xfrm>
              <a:off x="4495821" y="5265737"/>
              <a:ext cx="117475" cy="106363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246" name="Rectangle 484"/>
            <p:cNvSpPr>
              <a:spLocks noChangeArrowheads="1"/>
            </p:cNvSpPr>
            <p:nvPr/>
          </p:nvSpPr>
          <p:spPr bwMode="auto">
            <a:xfrm>
              <a:off x="4613296" y="5265737"/>
              <a:ext cx="115887" cy="106363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247" name="Rectangle 485"/>
            <p:cNvSpPr>
              <a:spLocks noChangeArrowheads="1"/>
            </p:cNvSpPr>
            <p:nvPr/>
          </p:nvSpPr>
          <p:spPr bwMode="auto">
            <a:xfrm>
              <a:off x="4613296" y="5265737"/>
              <a:ext cx="115887" cy="106363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248" name="Rectangle 486"/>
            <p:cNvSpPr>
              <a:spLocks noChangeArrowheads="1"/>
            </p:cNvSpPr>
            <p:nvPr/>
          </p:nvSpPr>
          <p:spPr bwMode="auto">
            <a:xfrm>
              <a:off x="4729183" y="5265737"/>
              <a:ext cx="117475" cy="106363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249" name="Rectangle 488"/>
            <p:cNvSpPr>
              <a:spLocks noChangeArrowheads="1"/>
            </p:cNvSpPr>
            <p:nvPr/>
          </p:nvSpPr>
          <p:spPr bwMode="auto">
            <a:xfrm>
              <a:off x="4846658" y="5265737"/>
              <a:ext cx="117475" cy="106363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250" name="Rectangle 489"/>
            <p:cNvSpPr>
              <a:spLocks noChangeArrowheads="1"/>
            </p:cNvSpPr>
            <p:nvPr/>
          </p:nvSpPr>
          <p:spPr bwMode="auto">
            <a:xfrm>
              <a:off x="4846658" y="5265737"/>
              <a:ext cx="117475" cy="106363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251" name="Rectangle 490"/>
            <p:cNvSpPr>
              <a:spLocks noChangeArrowheads="1"/>
            </p:cNvSpPr>
            <p:nvPr/>
          </p:nvSpPr>
          <p:spPr bwMode="auto">
            <a:xfrm>
              <a:off x="4964133" y="5265737"/>
              <a:ext cx="120650" cy="106363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252" name="Rectangle 491"/>
            <p:cNvSpPr>
              <a:spLocks noChangeArrowheads="1"/>
            </p:cNvSpPr>
            <p:nvPr/>
          </p:nvSpPr>
          <p:spPr bwMode="auto">
            <a:xfrm>
              <a:off x="4964133" y="5265737"/>
              <a:ext cx="120650" cy="106363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253" name="Rectangle 492"/>
            <p:cNvSpPr>
              <a:spLocks noChangeArrowheads="1"/>
            </p:cNvSpPr>
            <p:nvPr/>
          </p:nvSpPr>
          <p:spPr bwMode="auto">
            <a:xfrm>
              <a:off x="5084783" y="5265737"/>
              <a:ext cx="115888" cy="106363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254" name="Rectangle 493"/>
            <p:cNvSpPr>
              <a:spLocks noChangeArrowheads="1"/>
            </p:cNvSpPr>
            <p:nvPr/>
          </p:nvSpPr>
          <p:spPr bwMode="auto">
            <a:xfrm>
              <a:off x="5084783" y="5265737"/>
              <a:ext cx="115888" cy="106363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255" name="Rectangle 494"/>
            <p:cNvSpPr>
              <a:spLocks noChangeArrowheads="1"/>
            </p:cNvSpPr>
            <p:nvPr/>
          </p:nvSpPr>
          <p:spPr bwMode="auto">
            <a:xfrm>
              <a:off x="5200671" y="5265737"/>
              <a:ext cx="117475" cy="106363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256" name="Rectangle 495"/>
            <p:cNvSpPr>
              <a:spLocks noChangeArrowheads="1"/>
            </p:cNvSpPr>
            <p:nvPr/>
          </p:nvSpPr>
          <p:spPr bwMode="auto">
            <a:xfrm>
              <a:off x="5200671" y="5265737"/>
              <a:ext cx="117475" cy="106363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257" name="Rectangle 496"/>
            <p:cNvSpPr>
              <a:spLocks noChangeArrowheads="1"/>
            </p:cNvSpPr>
            <p:nvPr/>
          </p:nvSpPr>
          <p:spPr bwMode="auto">
            <a:xfrm>
              <a:off x="5318146" y="5265737"/>
              <a:ext cx="120650" cy="106363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258" name="Rectangle 497"/>
            <p:cNvSpPr>
              <a:spLocks noChangeArrowheads="1"/>
            </p:cNvSpPr>
            <p:nvPr/>
          </p:nvSpPr>
          <p:spPr bwMode="auto">
            <a:xfrm>
              <a:off x="5318146" y="5265737"/>
              <a:ext cx="120650" cy="106363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259" name="Rectangle 498"/>
            <p:cNvSpPr>
              <a:spLocks noChangeArrowheads="1"/>
            </p:cNvSpPr>
            <p:nvPr/>
          </p:nvSpPr>
          <p:spPr bwMode="auto">
            <a:xfrm>
              <a:off x="5438796" y="5265737"/>
              <a:ext cx="117475" cy="106363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260" name="Rectangle 499"/>
            <p:cNvSpPr>
              <a:spLocks noChangeArrowheads="1"/>
            </p:cNvSpPr>
            <p:nvPr/>
          </p:nvSpPr>
          <p:spPr bwMode="auto">
            <a:xfrm>
              <a:off x="5438796" y="5265737"/>
              <a:ext cx="117475" cy="106363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261" name="Rectangle 500"/>
            <p:cNvSpPr>
              <a:spLocks noChangeArrowheads="1"/>
            </p:cNvSpPr>
            <p:nvPr/>
          </p:nvSpPr>
          <p:spPr bwMode="auto">
            <a:xfrm>
              <a:off x="5556271" y="5265737"/>
              <a:ext cx="120650" cy="106363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262" name="Rectangle 501"/>
            <p:cNvSpPr>
              <a:spLocks noChangeArrowheads="1"/>
            </p:cNvSpPr>
            <p:nvPr/>
          </p:nvSpPr>
          <p:spPr bwMode="auto">
            <a:xfrm>
              <a:off x="5556271" y="5265737"/>
              <a:ext cx="120650" cy="106363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263" name="Rectangle 502"/>
            <p:cNvSpPr>
              <a:spLocks noChangeArrowheads="1"/>
            </p:cNvSpPr>
            <p:nvPr/>
          </p:nvSpPr>
          <p:spPr bwMode="auto">
            <a:xfrm>
              <a:off x="5676921" y="5265737"/>
              <a:ext cx="117475" cy="106363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264" name="Rectangle 503"/>
            <p:cNvSpPr>
              <a:spLocks noChangeArrowheads="1"/>
            </p:cNvSpPr>
            <p:nvPr/>
          </p:nvSpPr>
          <p:spPr bwMode="auto">
            <a:xfrm>
              <a:off x="5676921" y="5265737"/>
              <a:ext cx="117475" cy="106363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265" name="Rectangle 504"/>
            <p:cNvSpPr>
              <a:spLocks noChangeArrowheads="1"/>
            </p:cNvSpPr>
            <p:nvPr/>
          </p:nvSpPr>
          <p:spPr bwMode="auto">
            <a:xfrm>
              <a:off x="5794396" y="5265737"/>
              <a:ext cx="112712" cy="106363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266" name="Rectangle 505"/>
            <p:cNvSpPr>
              <a:spLocks noChangeArrowheads="1"/>
            </p:cNvSpPr>
            <p:nvPr/>
          </p:nvSpPr>
          <p:spPr bwMode="auto">
            <a:xfrm>
              <a:off x="5794396" y="5265737"/>
              <a:ext cx="112712" cy="106363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267" name="Rectangle 506"/>
            <p:cNvSpPr>
              <a:spLocks noChangeArrowheads="1"/>
            </p:cNvSpPr>
            <p:nvPr/>
          </p:nvSpPr>
          <p:spPr bwMode="auto">
            <a:xfrm>
              <a:off x="5907108" y="5265737"/>
              <a:ext cx="120650" cy="106363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268" name="Rectangle 507"/>
            <p:cNvSpPr>
              <a:spLocks noChangeArrowheads="1"/>
            </p:cNvSpPr>
            <p:nvPr/>
          </p:nvSpPr>
          <p:spPr bwMode="auto">
            <a:xfrm>
              <a:off x="5907108" y="5265737"/>
              <a:ext cx="120650" cy="106363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269" name="Rectangle 508"/>
            <p:cNvSpPr>
              <a:spLocks noChangeArrowheads="1"/>
            </p:cNvSpPr>
            <p:nvPr/>
          </p:nvSpPr>
          <p:spPr bwMode="auto">
            <a:xfrm>
              <a:off x="6027758" y="5265737"/>
              <a:ext cx="120650" cy="106363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270" name="Rectangle 509"/>
            <p:cNvSpPr>
              <a:spLocks noChangeArrowheads="1"/>
            </p:cNvSpPr>
            <p:nvPr/>
          </p:nvSpPr>
          <p:spPr bwMode="auto">
            <a:xfrm>
              <a:off x="6027758" y="5265737"/>
              <a:ext cx="120650" cy="106363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271" name="Rectangle 510"/>
            <p:cNvSpPr>
              <a:spLocks noChangeArrowheads="1"/>
            </p:cNvSpPr>
            <p:nvPr/>
          </p:nvSpPr>
          <p:spPr bwMode="auto">
            <a:xfrm>
              <a:off x="6148408" y="5265737"/>
              <a:ext cx="117475" cy="106363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272" name="Rectangle 511"/>
            <p:cNvSpPr>
              <a:spLocks noChangeArrowheads="1"/>
            </p:cNvSpPr>
            <p:nvPr/>
          </p:nvSpPr>
          <p:spPr bwMode="auto">
            <a:xfrm>
              <a:off x="6148408" y="5265737"/>
              <a:ext cx="117475" cy="106363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273" name="Rectangle 512"/>
            <p:cNvSpPr>
              <a:spLocks noChangeArrowheads="1"/>
            </p:cNvSpPr>
            <p:nvPr/>
          </p:nvSpPr>
          <p:spPr bwMode="auto">
            <a:xfrm>
              <a:off x="6265883" y="5265737"/>
              <a:ext cx="115888" cy="106363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274" name="Rectangle 513"/>
            <p:cNvSpPr>
              <a:spLocks noChangeArrowheads="1"/>
            </p:cNvSpPr>
            <p:nvPr/>
          </p:nvSpPr>
          <p:spPr bwMode="auto">
            <a:xfrm>
              <a:off x="6265883" y="5265737"/>
              <a:ext cx="115888" cy="106363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275" name="Rectangle 514"/>
            <p:cNvSpPr>
              <a:spLocks noChangeArrowheads="1"/>
            </p:cNvSpPr>
            <p:nvPr/>
          </p:nvSpPr>
          <p:spPr bwMode="auto">
            <a:xfrm>
              <a:off x="6381771" y="5265737"/>
              <a:ext cx="117475" cy="106363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276" name="Rectangle 515"/>
            <p:cNvSpPr>
              <a:spLocks noChangeArrowheads="1"/>
            </p:cNvSpPr>
            <p:nvPr/>
          </p:nvSpPr>
          <p:spPr bwMode="auto">
            <a:xfrm>
              <a:off x="6381771" y="5265737"/>
              <a:ext cx="117475" cy="106363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277" name="Rectangle 516"/>
            <p:cNvSpPr>
              <a:spLocks noChangeArrowheads="1"/>
            </p:cNvSpPr>
            <p:nvPr/>
          </p:nvSpPr>
          <p:spPr bwMode="auto">
            <a:xfrm>
              <a:off x="4495821" y="5372100"/>
              <a:ext cx="117475" cy="104775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278" name="Rectangle 517"/>
            <p:cNvSpPr>
              <a:spLocks noChangeArrowheads="1"/>
            </p:cNvSpPr>
            <p:nvPr/>
          </p:nvSpPr>
          <p:spPr bwMode="auto">
            <a:xfrm>
              <a:off x="4495821" y="5372100"/>
              <a:ext cx="117475" cy="104775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279" name="Rectangle 518"/>
            <p:cNvSpPr>
              <a:spLocks noChangeArrowheads="1"/>
            </p:cNvSpPr>
            <p:nvPr/>
          </p:nvSpPr>
          <p:spPr bwMode="auto">
            <a:xfrm>
              <a:off x="4613296" y="5372100"/>
              <a:ext cx="115887" cy="104775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280" name="Rectangle 519"/>
            <p:cNvSpPr>
              <a:spLocks noChangeArrowheads="1"/>
            </p:cNvSpPr>
            <p:nvPr/>
          </p:nvSpPr>
          <p:spPr bwMode="auto">
            <a:xfrm>
              <a:off x="4613296" y="5372100"/>
              <a:ext cx="115887" cy="104775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281" name="Rectangle 520"/>
            <p:cNvSpPr>
              <a:spLocks noChangeArrowheads="1"/>
            </p:cNvSpPr>
            <p:nvPr/>
          </p:nvSpPr>
          <p:spPr bwMode="auto">
            <a:xfrm>
              <a:off x="4729183" y="5372100"/>
              <a:ext cx="117475" cy="104775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282" name="Rectangle 521"/>
            <p:cNvSpPr>
              <a:spLocks noChangeArrowheads="1"/>
            </p:cNvSpPr>
            <p:nvPr/>
          </p:nvSpPr>
          <p:spPr bwMode="auto">
            <a:xfrm>
              <a:off x="4729183" y="5372100"/>
              <a:ext cx="117475" cy="104775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283" name="Rectangle 522"/>
            <p:cNvSpPr>
              <a:spLocks noChangeArrowheads="1"/>
            </p:cNvSpPr>
            <p:nvPr/>
          </p:nvSpPr>
          <p:spPr bwMode="auto">
            <a:xfrm>
              <a:off x="4846658" y="5372100"/>
              <a:ext cx="117475" cy="104775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284" name="Rectangle 523"/>
            <p:cNvSpPr>
              <a:spLocks noChangeArrowheads="1"/>
            </p:cNvSpPr>
            <p:nvPr/>
          </p:nvSpPr>
          <p:spPr bwMode="auto">
            <a:xfrm>
              <a:off x="4846658" y="5372100"/>
              <a:ext cx="117475" cy="104775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285" name="Rectangle 524"/>
            <p:cNvSpPr>
              <a:spLocks noChangeArrowheads="1"/>
            </p:cNvSpPr>
            <p:nvPr/>
          </p:nvSpPr>
          <p:spPr bwMode="auto">
            <a:xfrm>
              <a:off x="4964133" y="5372100"/>
              <a:ext cx="120650" cy="104775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286" name="Rectangle 525"/>
            <p:cNvSpPr>
              <a:spLocks noChangeArrowheads="1"/>
            </p:cNvSpPr>
            <p:nvPr/>
          </p:nvSpPr>
          <p:spPr bwMode="auto">
            <a:xfrm>
              <a:off x="4964133" y="5372100"/>
              <a:ext cx="120650" cy="104775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287" name="Rectangle 526"/>
            <p:cNvSpPr>
              <a:spLocks noChangeArrowheads="1"/>
            </p:cNvSpPr>
            <p:nvPr/>
          </p:nvSpPr>
          <p:spPr bwMode="auto">
            <a:xfrm>
              <a:off x="5084783" y="5372100"/>
              <a:ext cx="115888" cy="104775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288" name="Rectangle 527"/>
            <p:cNvSpPr>
              <a:spLocks noChangeArrowheads="1"/>
            </p:cNvSpPr>
            <p:nvPr/>
          </p:nvSpPr>
          <p:spPr bwMode="auto">
            <a:xfrm>
              <a:off x="5084783" y="5372100"/>
              <a:ext cx="115888" cy="104775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289" name="Rectangle 528"/>
            <p:cNvSpPr>
              <a:spLocks noChangeArrowheads="1"/>
            </p:cNvSpPr>
            <p:nvPr/>
          </p:nvSpPr>
          <p:spPr bwMode="auto">
            <a:xfrm>
              <a:off x="5200671" y="5372100"/>
              <a:ext cx="117475" cy="104775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290" name="Rectangle 529"/>
            <p:cNvSpPr>
              <a:spLocks noChangeArrowheads="1"/>
            </p:cNvSpPr>
            <p:nvPr/>
          </p:nvSpPr>
          <p:spPr bwMode="auto">
            <a:xfrm>
              <a:off x="5200671" y="5372100"/>
              <a:ext cx="117475" cy="104775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291" name="Rectangle 530"/>
            <p:cNvSpPr>
              <a:spLocks noChangeArrowheads="1"/>
            </p:cNvSpPr>
            <p:nvPr/>
          </p:nvSpPr>
          <p:spPr bwMode="auto">
            <a:xfrm>
              <a:off x="5318146" y="5372100"/>
              <a:ext cx="120650" cy="104775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292" name="Rectangle 531"/>
            <p:cNvSpPr>
              <a:spLocks noChangeArrowheads="1"/>
            </p:cNvSpPr>
            <p:nvPr/>
          </p:nvSpPr>
          <p:spPr bwMode="auto">
            <a:xfrm>
              <a:off x="5318146" y="5372100"/>
              <a:ext cx="120650" cy="104775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293" name="Rectangle 532"/>
            <p:cNvSpPr>
              <a:spLocks noChangeArrowheads="1"/>
            </p:cNvSpPr>
            <p:nvPr/>
          </p:nvSpPr>
          <p:spPr bwMode="auto">
            <a:xfrm>
              <a:off x="5438796" y="5372100"/>
              <a:ext cx="117475" cy="104775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294" name="Rectangle 533"/>
            <p:cNvSpPr>
              <a:spLocks noChangeArrowheads="1"/>
            </p:cNvSpPr>
            <p:nvPr/>
          </p:nvSpPr>
          <p:spPr bwMode="auto">
            <a:xfrm>
              <a:off x="5438796" y="5372100"/>
              <a:ext cx="117475" cy="104775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295" name="Rectangle 534"/>
            <p:cNvSpPr>
              <a:spLocks noChangeArrowheads="1"/>
            </p:cNvSpPr>
            <p:nvPr/>
          </p:nvSpPr>
          <p:spPr bwMode="auto">
            <a:xfrm>
              <a:off x="5556271" y="5372100"/>
              <a:ext cx="120650" cy="104775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296" name="Rectangle 535"/>
            <p:cNvSpPr>
              <a:spLocks noChangeArrowheads="1"/>
            </p:cNvSpPr>
            <p:nvPr/>
          </p:nvSpPr>
          <p:spPr bwMode="auto">
            <a:xfrm>
              <a:off x="5556271" y="5372100"/>
              <a:ext cx="120650" cy="104775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297" name="Rectangle 536"/>
            <p:cNvSpPr>
              <a:spLocks noChangeArrowheads="1"/>
            </p:cNvSpPr>
            <p:nvPr/>
          </p:nvSpPr>
          <p:spPr bwMode="auto">
            <a:xfrm>
              <a:off x="5676921" y="5372100"/>
              <a:ext cx="117475" cy="104775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298" name="Rectangle 537"/>
            <p:cNvSpPr>
              <a:spLocks noChangeArrowheads="1"/>
            </p:cNvSpPr>
            <p:nvPr/>
          </p:nvSpPr>
          <p:spPr bwMode="auto">
            <a:xfrm>
              <a:off x="5676921" y="5372100"/>
              <a:ext cx="117475" cy="104775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299" name="Rectangle 538"/>
            <p:cNvSpPr>
              <a:spLocks noChangeArrowheads="1"/>
            </p:cNvSpPr>
            <p:nvPr/>
          </p:nvSpPr>
          <p:spPr bwMode="auto">
            <a:xfrm>
              <a:off x="5794396" y="5372100"/>
              <a:ext cx="112712" cy="104775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300" name="Rectangle 539"/>
            <p:cNvSpPr>
              <a:spLocks noChangeArrowheads="1"/>
            </p:cNvSpPr>
            <p:nvPr/>
          </p:nvSpPr>
          <p:spPr bwMode="auto">
            <a:xfrm>
              <a:off x="5794396" y="5372100"/>
              <a:ext cx="112712" cy="104775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301" name="Rectangle 540"/>
            <p:cNvSpPr>
              <a:spLocks noChangeArrowheads="1"/>
            </p:cNvSpPr>
            <p:nvPr/>
          </p:nvSpPr>
          <p:spPr bwMode="auto">
            <a:xfrm>
              <a:off x="5907108" y="5372100"/>
              <a:ext cx="120650" cy="104775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302" name="Rectangle 541"/>
            <p:cNvSpPr>
              <a:spLocks noChangeArrowheads="1"/>
            </p:cNvSpPr>
            <p:nvPr/>
          </p:nvSpPr>
          <p:spPr bwMode="auto">
            <a:xfrm>
              <a:off x="5907108" y="5372100"/>
              <a:ext cx="120650" cy="104775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303" name="Rectangle 542"/>
            <p:cNvSpPr>
              <a:spLocks noChangeArrowheads="1"/>
            </p:cNvSpPr>
            <p:nvPr/>
          </p:nvSpPr>
          <p:spPr bwMode="auto">
            <a:xfrm>
              <a:off x="6027758" y="5372100"/>
              <a:ext cx="120650" cy="104775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304" name="Rectangle 543"/>
            <p:cNvSpPr>
              <a:spLocks noChangeArrowheads="1"/>
            </p:cNvSpPr>
            <p:nvPr/>
          </p:nvSpPr>
          <p:spPr bwMode="auto">
            <a:xfrm>
              <a:off x="6027758" y="5372100"/>
              <a:ext cx="120650" cy="104775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305" name="Rectangle 544"/>
            <p:cNvSpPr>
              <a:spLocks noChangeArrowheads="1"/>
            </p:cNvSpPr>
            <p:nvPr/>
          </p:nvSpPr>
          <p:spPr bwMode="auto">
            <a:xfrm>
              <a:off x="6148408" y="5372100"/>
              <a:ext cx="117475" cy="104775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306" name="Rectangle 545"/>
            <p:cNvSpPr>
              <a:spLocks noChangeArrowheads="1"/>
            </p:cNvSpPr>
            <p:nvPr/>
          </p:nvSpPr>
          <p:spPr bwMode="auto">
            <a:xfrm>
              <a:off x="6148408" y="5372100"/>
              <a:ext cx="117475" cy="104775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307" name="Rectangle 546"/>
            <p:cNvSpPr>
              <a:spLocks noChangeArrowheads="1"/>
            </p:cNvSpPr>
            <p:nvPr/>
          </p:nvSpPr>
          <p:spPr bwMode="auto">
            <a:xfrm>
              <a:off x="6265883" y="5372100"/>
              <a:ext cx="115888" cy="104775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308" name="Rectangle 547"/>
            <p:cNvSpPr>
              <a:spLocks noChangeArrowheads="1"/>
            </p:cNvSpPr>
            <p:nvPr/>
          </p:nvSpPr>
          <p:spPr bwMode="auto">
            <a:xfrm>
              <a:off x="6265883" y="5372100"/>
              <a:ext cx="115888" cy="104775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309" name="Rectangle 548"/>
            <p:cNvSpPr>
              <a:spLocks noChangeArrowheads="1"/>
            </p:cNvSpPr>
            <p:nvPr/>
          </p:nvSpPr>
          <p:spPr bwMode="auto">
            <a:xfrm>
              <a:off x="6381771" y="5372100"/>
              <a:ext cx="117475" cy="104775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310" name="Rectangle 549"/>
            <p:cNvSpPr>
              <a:spLocks noChangeArrowheads="1"/>
            </p:cNvSpPr>
            <p:nvPr/>
          </p:nvSpPr>
          <p:spPr bwMode="auto">
            <a:xfrm>
              <a:off x="6381771" y="5372100"/>
              <a:ext cx="117475" cy="104775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311" name="Rectangle 550"/>
            <p:cNvSpPr>
              <a:spLocks noChangeArrowheads="1"/>
            </p:cNvSpPr>
            <p:nvPr/>
          </p:nvSpPr>
          <p:spPr bwMode="auto">
            <a:xfrm>
              <a:off x="4495821" y="5476875"/>
              <a:ext cx="117475" cy="10795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312" name="Rectangle 551"/>
            <p:cNvSpPr>
              <a:spLocks noChangeArrowheads="1"/>
            </p:cNvSpPr>
            <p:nvPr/>
          </p:nvSpPr>
          <p:spPr bwMode="auto">
            <a:xfrm>
              <a:off x="4495821" y="5476875"/>
              <a:ext cx="117475" cy="10795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313" name="Rectangle 552"/>
            <p:cNvSpPr>
              <a:spLocks noChangeArrowheads="1"/>
            </p:cNvSpPr>
            <p:nvPr/>
          </p:nvSpPr>
          <p:spPr bwMode="auto">
            <a:xfrm>
              <a:off x="4613296" y="5476875"/>
              <a:ext cx="115887" cy="10795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314" name="Rectangle 553"/>
            <p:cNvSpPr>
              <a:spLocks noChangeArrowheads="1"/>
            </p:cNvSpPr>
            <p:nvPr/>
          </p:nvSpPr>
          <p:spPr bwMode="auto">
            <a:xfrm>
              <a:off x="4613296" y="5476875"/>
              <a:ext cx="115887" cy="10795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315" name="Rectangle 554"/>
            <p:cNvSpPr>
              <a:spLocks noChangeArrowheads="1"/>
            </p:cNvSpPr>
            <p:nvPr/>
          </p:nvSpPr>
          <p:spPr bwMode="auto">
            <a:xfrm>
              <a:off x="4729183" y="5476875"/>
              <a:ext cx="117475" cy="10795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316" name="Rectangle 555"/>
            <p:cNvSpPr>
              <a:spLocks noChangeArrowheads="1"/>
            </p:cNvSpPr>
            <p:nvPr/>
          </p:nvSpPr>
          <p:spPr bwMode="auto">
            <a:xfrm>
              <a:off x="4729183" y="5476875"/>
              <a:ext cx="117475" cy="10795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317" name="Rectangle 556"/>
            <p:cNvSpPr>
              <a:spLocks noChangeArrowheads="1"/>
            </p:cNvSpPr>
            <p:nvPr/>
          </p:nvSpPr>
          <p:spPr bwMode="auto">
            <a:xfrm>
              <a:off x="4846658" y="5476875"/>
              <a:ext cx="117475" cy="10795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318" name="Rectangle 557"/>
            <p:cNvSpPr>
              <a:spLocks noChangeArrowheads="1"/>
            </p:cNvSpPr>
            <p:nvPr/>
          </p:nvSpPr>
          <p:spPr bwMode="auto">
            <a:xfrm>
              <a:off x="4846658" y="5476875"/>
              <a:ext cx="117475" cy="10795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319" name="Rectangle 558"/>
            <p:cNvSpPr>
              <a:spLocks noChangeArrowheads="1"/>
            </p:cNvSpPr>
            <p:nvPr/>
          </p:nvSpPr>
          <p:spPr bwMode="auto">
            <a:xfrm>
              <a:off x="4964133" y="5476875"/>
              <a:ext cx="120650" cy="107950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320" name="Rectangle 559"/>
            <p:cNvSpPr>
              <a:spLocks noChangeArrowheads="1"/>
            </p:cNvSpPr>
            <p:nvPr/>
          </p:nvSpPr>
          <p:spPr bwMode="auto">
            <a:xfrm>
              <a:off x="4964133" y="5476875"/>
              <a:ext cx="120650" cy="107950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321" name="Rectangle 560"/>
            <p:cNvSpPr>
              <a:spLocks noChangeArrowheads="1"/>
            </p:cNvSpPr>
            <p:nvPr/>
          </p:nvSpPr>
          <p:spPr bwMode="auto">
            <a:xfrm>
              <a:off x="5084783" y="5476875"/>
              <a:ext cx="115888" cy="107950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322" name="Rectangle 561"/>
            <p:cNvSpPr>
              <a:spLocks noChangeArrowheads="1"/>
            </p:cNvSpPr>
            <p:nvPr/>
          </p:nvSpPr>
          <p:spPr bwMode="auto">
            <a:xfrm>
              <a:off x="5084783" y="5476875"/>
              <a:ext cx="115888" cy="107950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323" name="Rectangle 562"/>
            <p:cNvSpPr>
              <a:spLocks noChangeArrowheads="1"/>
            </p:cNvSpPr>
            <p:nvPr/>
          </p:nvSpPr>
          <p:spPr bwMode="auto">
            <a:xfrm>
              <a:off x="5200671" y="5476875"/>
              <a:ext cx="117475" cy="107950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324" name="Rectangle 563"/>
            <p:cNvSpPr>
              <a:spLocks noChangeArrowheads="1"/>
            </p:cNvSpPr>
            <p:nvPr/>
          </p:nvSpPr>
          <p:spPr bwMode="auto">
            <a:xfrm>
              <a:off x="5200671" y="5476875"/>
              <a:ext cx="117475" cy="107950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325" name="Rectangle 564"/>
            <p:cNvSpPr>
              <a:spLocks noChangeArrowheads="1"/>
            </p:cNvSpPr>
            <p:nvPr/>
          </p:nvSpPr>
          <p:spPr bwMode="auto">
            <a:xfrm>
              <a:off x="5318146" y="5476875"/>
              <a:ext cx="120650" cy="107950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326" name="Rectangle 565"/>
            <p:cNvSpPr>
              <a:spLocks noChangeArrowheads="1"/>
            </p:cNvSpPr>
            <p:nvPr/>
          </p:nvSpPr>
          <p:spPr bwMode="auto">
            <a:xfrm>
              <a:off x="5318146" y="5476875"/>
              <a:ext cx="120650" cy="107950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327" name="Rectangle 566"/>
            <p:cNvSpPr>
              <a:spLocks noChangeArrowheads="1"/>
            </p:cNvSpPr>
            <p:nvPr/>
          </p:nvSpPr>
          <p:spPr bwMode="auto">
            <a:xfrm>
              <a:off x="5438796" y="5476875"/>
              <a:ext cx="117475" cy="107950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328" name="Rectangle 567"/>
            <p:cNvSpPr>
              <a:spLocks noChangeArrowheads="1"/>
            </p:cNvSpPr>
            <p:nvPr/>
          </p:nvSpPr>
          <p:spPr bwMode="auto">
            <a:xfrm>
              <a:off x="5438796" y="5476875"/>
              <a:ext cx="117475" cy="107950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329" name="Rectangle 568"/>
            <p:cNvSpPr>
              <a:spLocks noChangeArrowheads="1"/>
            </p:cNvSpPr>
            <p:nvPr/>
          </p:nvSpPr>
          <p:spPr bwMode="auto">
            <a:xfrm>
              <a:off x="5556271" y="5476875"/>
              <a:ext cx="120650" cy="107950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330" name="Rectangle 569"/>
            <p:cNvSpPr>
              <a:spLocks noChangeArrowheads="1"/>
            </p:cNvSpPr>
            <p:nvPr/>
          </p:nvSpPr>
          <p:spPr bwMode="auto">
            <a:xfrm>
              <a:off x="5556271" y="5476875"/>
              <a:ext cx="120650" cy="107950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331" name="Rectangle 570"/>
            <p:cNvSpPr>
              <a:spLocks noChangeArrowheads="1"/>
            </p:cNvSpPr>
            <p:nvPr/>
          </p:nvSpPr>
          <p:spPr bwMode="auto">
            <a:xfrm>
              <a:off x="5676921" y="5476875"/>
              <a:ext cx="117475" cy="107950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332" name="Rectangle 571"/>
            <p:cNvSpPr>
              <a:spLocks noChangeArrowheads="1"/>
            </p:cNvSpPr>
            <p:nvPr/>
          </p:nvSpPr>
          <p:spPr bwMode="auto">
            <a:xfrm>
              <a:off x="5676921" y="5476875"/>
              <a:ext cx="117475" cy="107950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333" name="Rectangle 572"/>
            <p:cNvSpPr>
              <a:spLocks noChangeArrowheads="1"/>
            </p:cNvSpPr>
            <p:nvPr/>
          </p:nvSpPr>
          <p:spPr bwMode="auto">
            <a:xfrm>
              <a:off x="5794396" y="5476875"/>
              <a:ext cx="112712" cy="107950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334" name="Rectangle 573"/>
            <p:cNvSpPr>
              <a:spLocks noChangeArrowheads="1"/>
            </p:cNvSpPr>
            <p:nvPr/>
          </p:nvSpPr>
          <p:spPr bwMode="auto">
            <a:xfrm>
              <a:off x="5794396" y="5476875"/>
              <a:ext cx="112712" cy="107950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335" name="Rectangle 574"/>
            <p:cNvSpPr>
              <a:spLocks noChangeArrowheads="1"/>
            </p:cNvSpPr>
            <p:nvPr/>
          </p:nvSpPr>
          <p:spPr bwMode="auto">
            <a:xfrm>
              <a:off x="5907108" y="5476875"/>
              <a:ext cx="120650" cy="107950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336" name="Rectangle 575"/>
            <p:cNvSpPr>
              <a:spLocks noChangeArrowheads="1"/>
            </p:cNvSpPr>
            <p:nvPr/>
          </p:nvSpPr>
          <p:spPr bwMode="auto">
            <a:xfrm>
              <a:off x="5907108" y="5476875"/>
              <a:ext cx="120650" cy="107950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337" name="Rectangle 576"/>
            <p:cNvSpPr>
              <a:spLocks noChangeArrowheads="1"/>
            </p:cNvSpPr>
            <p:nvPr/>
          </p:nvSpPr>
          <p:spPr bwMode="auto">
            <a:xfrm>
              <a:off x="6027758" y="5476875"/>
              <a:ext cx="120650" cy="107950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338" name="Rectangle 577"/>
            <p:cNvSpPr>
              <a:spLocks noChangeArrowheads="1"/>
            </p:cNvSpPr>
            <p:nvPr/>
          </p:nvSpPr>
          <p:spPr bwMode="auto">
            <a:xfrm>
              <a:off x="6027758" y="5476875"/>
              <a:ext cx="120650" cy="107950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339" name="Rectangle 578"/>
            <p:cNvSpPr>
              <a:spLocks noChangeArrowheads="1"/>
            </p:cNvSpPr>
            <p:nvPr/>
          </p:nvSpPr>
          <p:spPr bwMode="auto">
            <a:xfrm>
              <a:off x="6148408" y="5476875"/>
              <a:ext cx="117475" cy="107950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340" name="Rectangle 579"/>
            <p:cNvSpPr>
              <a:spLocks noChangeArrowheads="1"/>
            </p:cNvSpPr>
            <p:nvPr/>
          </p:nvSpPr>
          <p:spPr bwMode="auto">
            <a:xfrm>
              <a:off x="6148408" y="5476875"/>
              <a:ext cx="117475" cy="107950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341" name="Rectangle 580"/>
            <p:cNvSpPr>
              <a:spLocks noChangeArrowheads="1"/>
            </p:cNvSpPr>
            <p:nvPr/>
          </p:nvSpPr>
          <p:spPr bwMode="auto">
            <a:xfrm>
              <a:off x="6265883" y="5476875"/>
              <a:ext cx="115888" cy="107950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342" name="Rectangle 581"/>
            <p:cNvSpPr>
              <a:spLocks noChangeArrowheads="1"/>
            </p:cNvSpPr>
            <p:nvPr/>
          </p:nvSpPr>
          <p:spPr bwMode="auto">
            <a:xfrm>
              <a:off x="6265883" y="5476875"/>
              <a:ext cx="115888" cy="107950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343" name="Rectangle 582"/>
            <p:cNvSpPr>
              <a:spLocks noChangeArrowheads="1"/>
            </p:cNvSpPr>
            <p:nvPr/>
          </p:nvSpPr>
          <p:spPr bwMode="auto">
            <a:xfrm>
              <a:off x="6381771" y="5476875"/>
              <a:ext cx="117475" cy="107950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344" name="Rectangle 583"/>
            <p:cNvSpPr>
              <a:spLocks noChangeArrowheads="1"/>
            </p:cNvSpPr>
            <p:nvPr/>
          </p:nvSpPr>
          <p:spPr bwMode="auto">
            <a:xfrm>
              <a:off x="6381771" y="5476875"/>
              <a:ext cx="117475" cy="107950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345" name="Rectangle 584"/>
            <p:cNvSpPr>
              <a:spLocks noChangeArrowheads="1"/>
            </p:cNvSpPr>
            <p:nvPr/>
          </p:nvSpPr>
          <p:spPr bwMode="auto">
            <a:xfrm>
              <a:off x="4495821" y="4405312"/>
              <a:ext cx="115887" cy="107950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346" name="Rectangle 585"/>
            <p:cNvSpPr>
              <a:spLocks noChangeArrowheads="1"/>
            </p:cNvSpPr>
            <p:nvPr/>
          </p:nvSpPr>
          <p:spPr bwMode="auto">
            <a:xfrm>
              <a:off x="4495821" y="4405312"/>
              <a:ext cx="115887" cy="107950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347" name="Rectangle 586"/>
            <p:cNvSpPr>
              <a:spLocks noChangeArrowheads="1"/>
            </p:cNvSpPr>
            <p:nvPr/>
          </p:nvSpPr>
          <p:spPr bwMode="auto">
            <a:xfrm>
              <a:off x="4611708" y="4405312"/>
              <a:ext cx="117475" cy="107950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348" name="Rectangle 587"/>
            <p:cNvSpPr>
              <a:spLocks noChangeArrowheads="1"/>
            </p:cNvSpPr>
            <p:nvPr/>
          </p:nvSpPr>
          <p:spPr bwMode="auto">
            <a:xfrm>
              <a:off x="4611708" y="4405312"/>
              <a:ext cx="117475" cy="107950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349" name="Rectangle 588"/>
            <p:cNvSpPr>
              <a:spLocks noChangeArrowheads="1"/>
            </p:cNvSpPr>
            <p:nvPr/>
          </p:nvSpPr>
          <p:spPr bwMode="auto">
            <a:xfrm>
              <a:off x="4729183" y="4405312"/>
              <a:ext cx="117475" cy="107950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350" name="Rectangle 589"/>
            <p:cNvSpPr>
              <a:spLocks noChangeArrowheads="1"/>
            </p:cNvSpPr>
            <p:nvPr/>
          </p:nvSpPr>
          <p:spPr bwMode="auto">
            <a:xfrm>
              <a:off x="4729183" y="4405312"/>
              <a:ext cx="117475" cy="107950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351" name="Rectangle 590"/>
            <p:cNvSpPr>
              <a:spLocks noChangeArrowheads="1"/>
            </p:cNvSpPr>
            <p:nvPr/>
          </p:nvSpPr>
          <p:spPr bwMode="auto">
            <a:xfrm>
              <a:off x="4846658" y="4405312"/>
              <a:ext cx="115888" cy="107950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352" name="Rectangle 591"/>
            <p:cNvSpPr>
              <a:spLocks noChangeArrowheads="1"/>
            </p:cNvSpPr>
            <p:nvPr/>
          </p:nvSpPr>
          <p:spPr bwMode="auto">
            <a:xfrm>
              <a:off x="4846658" y="4405312"/>
              <a:ext cx="115888" cy="107950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353" name="Rectangle 592"/>
            <p:cNvSpPr>
              <a:spLocks noChangeArrowheads="1"/>
            </p:cNvSpPr>
            <p:nvPr/>
          </p:nvSpPr>
          <p:spPr bwMode="auto">
            <a:xfrm>
              <a:off x="4962546" y="4405312"/>
              <a:ext cx="120650" cy="107950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354" name="Rectangle 593"/>
            <p:cNvSpPr>
              <a:spLocks noChangeArrowheads="1"/>
            </p:cNvSpPr>
            <p:nvPr/>
          </p:nvSpPr>
          <p:spPr bwMode="auto">
            <a:xfrm>
              <a:off x="4962546" y="4405312"/>
              <a:ext cx="120650" cy="107950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355" name="Rectangle 594"/>
            <p:cNvSpPr>
              <a:spLocks noChangeArrowheads="1"/>
            </p:cNvSpPr>
            <p:nvPr/>
          </p:nvSpPr>
          <p:spPr bwMode="auto">
            <a:xfrm>
              <a:off x="5083196" y="4405312"/>
              <a:ext cx="117475" cy="107950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356" name="Rectangle 595"/>
            <p:cNvSpPr>
              <a:spLocks noChangeArrowheads="1"/>
            </p:cNvSpPr>
            <p:nvPr/>
          </p:nvSpPr>
          <p:spPr bwMode="auto">
            <a:xfrm>
              <a:off x="5083196" y="4405312"/>
              <a:ext cx="117475" cy="107950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357" name="Rectangle 596"/>
            <p:cNvSpPr>
              <a:spLocks noChangeArrowheads="1"/>
            </p:cNvSpPr>
            <p:nvPr/>
          </p:nvSpPr>
          <p:spPr bwMode="auto">
            <a:xfrm>
              <a:off x="5200671" y="4405312"/>
              <a:ext cx="117475" cy="107950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358" name="Rectangle 597"/>
            <p:cNvSpPr>
              <a:spLocks noChangeArrowheads="1"/>
            </p:cNvSpPr>
            <p:nvPr/>
          </p:nvSpPr>
          <p:spPr bwMode="auto">
            <a:xfrm>
              <a:off x="5200671" y="4405312"/>
              <a:ext cx="117475" cy="107950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359" name="Rectangle 598"/>
            <p:cNvSpPr>
              <a:spLocks noChangeArrowheads="1"/>
            </p:cNvSpPr>
            <p:nvPr/>
          </p:nvSpPr>
          <p:spPr bwMode="auto">
            <a:xfrm>
              <a:off x="5318146" y="4405312"/>
              <a:ext cx="120650" cy="107950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360" name="Rectangle 599"/>
            <p:cNvSpPr>
              <a:spLocks noChangeArrowheads="1"/>
            </p:cNvSpPr>
            <p:nvPr/>
          </p:nvSpPr>
          <p:spPr bwMode="auto">
            <a:xfrm>
              <a:off x="5318146" y="4405312"/>
              <a:ext cx="120650" cy="107950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361" name="Rectangle 600"/>
            <p:cNvSpPr>
              <a:spLocks noChangeArrowheads="1"/>
            </p:cNvSpPr>
            <p:nvPr/>
          </p:nvSpPr>
          <p:spPr bwMode="auto">
            <a:xfrm>
              <a:off x="5438796" y="4405312"/>
              <a:ext cx="117475" cy="107950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362" name="Rectangle 601"/>
            <p:cNvSpPr>
              <a:spLocks noChangeArrowheads="1"/>
            </p:cNvSpPr>
            <p:nvPr/>
          </p:nvSpPr>
          <p:spPr bwMode="auto">
            <a:xfrm>
              <a:off x="5438796" y="4405312"/>
              <a:ext cx="117475" cy="107950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363" name="Rectangle 602"/>
            <p:cNvSpPr>
              <a:spLocks noChangeArrowheads="1"/>
            </p:cNvSpPr>
            <p:nvPr/>
          </p:nvSpPr>
          <p:spPr bwMode="auto">
            <a:xfrm>
              <a:off x="5556271" y="4405312"/>
              <a:ext cx="120650" cy="107950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364" name="Rectangle 603"/>
            <p:cNvSpPr>
              <a:spLocks noChangeArrowheads="1"/>
            </p:cNvSpPr>
            <p:nvPr/>
          </p:nvSpPr>
          <p:spPr bwMode="auto">
            <a:xfrm>
              <a:off x="5556271" y="4405312"/>
              <a:ext cx="120650" cy="107950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365" name="Rectangle 604"/>
            <p:cNvSpPr>
              <a:spLocks noChangeArrowheads="1"/>
            </p:cNvSpPr>
            <p:nvPr/>
          </p:nvSpPr>
          <p:spPr bwMode="auto">
            <a:xfrm>
              <a:off x="5676921" y="4405312"/>
              <a:ext cx="115887" cy="107950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366" name="Rectangle 605"/>
            <p:cNvSpPr>
              <a:spLocks noChangeArrowheads="1"/>
            </p:cNvSpPr>
            <p:nvPr/>
          </p:nvSpPr>
          <p:spPr bwMode="auto">
            <a:xfrm>
              <a:off x="5676921" y="4405312"/>
              <a:ext cx="115887" cy="107950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367" name="Rectangle 606"/>
            <p:cNvSpPr>
              <a:spLocks noChangeArrowheads="1"/>
            </p:cNvSpPr>
            <p:nvPr/>
          </p:nvSpPr>
          <p:spPr bwMode="auto">
            <a:xfrm>
              <a:off x="5792808" y="4405312"/>
              <a:ext cx="114300" cy="107950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368" name="Rectangle 607"/>
            <p:cNvSpPr>
              <a:spLocks noChangeArrowheads="1"/>
            </p:cNvSpPr>
            <p:nvPr/>
          </p:nvSpPr>
          <p:spPr bwMode="auto">
            <a:xfrm>
              <a:off x="5792808" y="4405312"/>
              <a:ext cx="114300" cy="107950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grpSp>
          <p:nvGrpSpPr>
            <p:cNvPr id="32369" name="Group 608"/>
            <p:cNvGrpSpPr>
              <a:grpSpLocks/>
            </p:cNvGrpSpPr>
            <p:nvPr/>
          </p:nvGrpSpPr>
          <p:grpSpPr bwMode="auto">
            <a:xfrm>
              <a:off x="4495800" y="4405339"/>
              <a:ext cx="2003420" cy="755652"/>
              <a:chOff x="2151" y="3036"/>
              <a:chExt cx="548" cy="224"/>
            </a:xfrm>
          </p:grpSpPr>
          <p:sp>
            <p:nvSpPr>
              <p:cNvPr id="68682" name="Rectangle 609"/>
              <p:cNvSpPr>
                <a:spLocks noChangeArrowheads="1"/>
              </p:cNvSpPr>
              <p:nvPr/>
            </p:nvSpPr>
            <p:spPr bwMode="auto">
              <a:xfrm>
                <a:off x="2537" y="3036"/>
                <a:ext cx="33" cy="32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srgbClr val="000000"/>
                  </a:solidFill>
                  <a:latin typeface="Calibri" pitchFamily="34" charset="0"/>
                </a:endParaRPr>
              </a:p>
            </p:txBody>
          </p:sp>
          <p:sp>
            <p:nvSpPr>
              <p:cNvPr id="68683" name="Rectangle 610"/>
              <p:cNvSpPr>
                <a:spLocks noChangeArrowheads="1"/>
              </p:cNvSpPr>
              <p:nvPr/>
            </p:nvSpPr>
            <p:spPr bwMode="auto">
              <a:xfrm>
                <a:off x="2537" y="3036"/>
                <a:ext cx="33" cy="32"/>
              </a:xfrm>
              <a:prstGeom prst="rect">
                <a:avLst/>
              </a:prstGeom>
              <a:noFill/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srgbClr val="000000"/>
                  </a:solidFill>
                  <a:latin typeface="Calibri" pitchFamily="34" charset="0"/>
                </a:endParaRPr>
              </a:p>
            </p:txBody>
          </p:sp>
          <p:sp>
            <p:nvSpPr>
              <p:cNvPr id="68684" name="Rectangle 611"/>
              <p:cNvSpPr>
                <a:spLocks noChangeArrowheads="1"/>
              </p:cNvSpPr>
              <p:nvPr/>
            </p:nvSpPr>
            <p:spPr bwMode="auto">
              <a:xfrm>
                <a:off x="2570" y="3036"/>
                <a:ext cx="33" cy="32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srgbClr val="000000"/>
                  </a:solidFill>
                  <a:latin typeface="Calibri" pitchFamily="34" charset="0"/>
                </a:endParaRPr>
              </a:p>
            </p:txBody>
          </p:sp>
          <p:sp>
            <p:nvSpPr>
              <p:cNvPr id="68685" name="Rectangle 612"/>
              <p:cNvSpPr>
                <a:spLocks noChangeArrowheads="1"/>
              </p:cNvSpPr>
              <p:nvPr/>
            </p:nvSpPr>
            <p:spPr bwMode="auto">
              <a:xfrm>
                <a:off x="2570" y="3036"/>
                <a:ext cx="33" cy="32"/>
              </a:xfrm>
              <a:prstGeom prst="rect">
                <a:avLst/>
              </a:prstGeom>
              <a:noFill/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srgbClr val="000000"/>
                  </a:solidFill>
                  <a:latin typeface="Calibri" pitchFamily="34" charset="0"/>
                </a:endParaRPr>
              </a:p>
            </p:txBody>
          </p:sp>
          <p:sp>
            <p:nvSpPr>
              <p:cNvPr id="68686" name="Rectangle 613"/>
              <p:cNvSpPr>
                <a:spLocks noChangeArrowheads="1"/>
              </p:cNvSpPr>
              <p:nvPr/>
            </p:nvSpPr>
            <p:spPr bwMode="auto">
              <a:xfrm>
                <a:off x="2603" y="3036"/>
                <a:ext cx="32" cy="32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srgbClr val="000000"/>
                  </a:solidFill>
                  <a:latin typeface="Calibri" pitchFamily="34" charset="0"/>
                </a:endParaRPr>
              </a:p>
            </p:txBody>
          </p:sp>
          <p:sp>
            <p:nvSpPr>
              <p:cNvPr id="68687" name="Rectangle 614"/>
              <p:cNvSpPr>
                <a:spLocks noChangeArrowheads="1"/>
              </p:cNvSpPr>
              <p:nvPr/>
            </p:nvSpPr>
            <p:spPr bwMode="auto">
              <a:xfrm>
                <a:off x="2603" y="3036"/>
                <a:ext cx="32" cy="32"/>
              </a:xfrm>
              <a:prstGeom prst="rect">
                <a:avLst/>
              </a:prstGeom>
              <a:noFill/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srgbClr val="000000"/>
                  </a:solidFill>
                  <a:latin typeface="Calibri" pitchFamily="34" charset="0"/>
                </a:endParaRPr>
              </a:p>
            </p:txBody>
          </p:sp>
          <p:sp>
            <p:nvSpPr>
              <p:cNvPr id="68688" name="Rectangle 615"/>
              <p:cNvSpPr>
                <a:spLocks noChangeArrowheads="1"/>
              </p:cNvSpPr>
              <p:nvPr/>
            </p:nvSpPr>
            <p:spPr bwMode="auto">
              <a:xfrm>
                <a:off x="2635" y="3036"/>
                <a:ext cx="32" cy="32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srgbClr val="000000"/>
                  </a:solidFill>
                  <a:latin typeface="Calibri" pitchFamily="34" charset="0"/>
                </a:endParaRPr>
              </a:p>
            </p:txBody>
          </p:sp>
          <p:sp>
            <p:nvSpPr>
              <p:cNvPr id="68689" name="Rectangle 616"/>
              <p:cNvSpPr>
                <a:spLocks noChangeArrowheads="1"/>
              </p:cNvSpPr>
              <p:nvPr/>
            </p:nvSpPr>
            <p:spPr bwMode="auto">
              <a:xfrm>
                <a:off x="2635" y="3036"/>
                <a:ext cx="32" cy="32"/>
              </a:xfrm>
              <a:prstGeom prst="rect">
                <a:avLst/>
              </a:prstGeom>
              <a:noFill/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srgbClr val="000000"/>
                  </a:solidFill>
                  <a:latin typeface="Calibri" pitchFamily="34" charset="0"/>
                </a:endParaRPr>
              </a:p>
            </p:txBody>
          </p:sp>
          <p:sp>
            <p:nvSpPr>
              <p:cNvPr id="68690" name="Rectangle 617"/>
              <p:cNvSpPr>
                <a:spLocks noChangeArrowheads="1"/>
              </p:cNvSpPr>
              <p:nvPr/>
            </p:nvSpPr>
            <p:spPr bwMode="auto">
              <a:xfrm>
                <a:off x="2667" y="3036"/>
                <a:ext cx="32" cy="32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srgbClr val="000000"/>
                  </a:solidFill>
                  <a:latin typeface="Calibri" pitchFamily="34" charset="0"/>
                </a:endParaRPr>
              </a:p>
            </p:txBody>
          </p:sp>
          <p:sp>
            <p:nvSpPr>
              <p:cNvPr id="68691" name="Rectangle 618"/>
              <p:cNvSpPr>
                <a:spLocks noChangeArrowheads="1"/>
              </p:cNvSpPr>
              <p:nvPr/>
            </p:nvSpPr>
            <p:spPr bwMode="auto">
              <a:xfrm>
                <a:off x="2667" y="3036"/>
                <a:ext cx="32" cy="32"/>
              </a:xfrm>
              <a:prstGeom prst="rect">
                <a:avLst/>
              </a:prstGeom>
              <a:noFill/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srgbClr val="000000"/>
                  </a:solidFill>
                  <a:latin typeface="Calibri" pitchFamily="34" charset="0"/>
                </a:endParaRPr>
              </a:p>
            </p:txBody>
          </p:sp>
          <p:sp>
            <p:nvSpPr>
              <p:cNvPr id="68692" name="Rectangle 619"/>
              <p:cNvSpPr>
                <a:spLocks noChangeArrowheads="1"/>
              </p:cNvSpPr>
              <p:nvPr/>
            </p:nvSpPr>
            <p:spPr bwMode="auto">
              <a:xfrm>
                <a:off x="2151" y="3068"/>
                <a:ext cx="32" cy="32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srgbClr val="000000"/>
                  </a:solidFill>
                  <a:latin typeface="Calibri" pitchFamily="34" charset="0"/>
                </a:endParaRPr>
              </a:p>
            </p:txBody>
          </p:sp>
          <p:sp>
            <p:nvSpPr>
              <p:cNvPr id="68693" name="Rectangle 620"/>
              <p:cNvSpPr>
                <a:spLocks noChangeArrowheads="1"/>
              </p:cNvSpPr>
              <p:nvPr/>
            </p:nvSpPr>
            <p:spPr bwMode="auto">
              <a:xfrm>
                <a:off x="2151" y="3068"/>
                <a:ext cx="32" cy="32"/>
              </a:xfrm>
              <a:prstGeom prst="rect">
                <a:avLst/>
              </a:prstGeom>
              <a:noFill/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srgbClr val="000000"/>
                  </a:solidFill>
                  <a:latin typeface="Calibri" pitchFamily="34" charset="0"/>
                </a:endParaRPr>
              </a:p>
            </p:txBody>
          </p:sp>
          <p:sp>
            <p:nvSpPr>
              <p:cNvPr id="68694" name="Rectangle 621"/>
              <p:cNvSpPr>
                <a:spLocks noChangeArrowheads="1"/>
              </p:cNvSpPr>
              <p:nvPr/>
            </p:nvSpPr>
            <p:spPr bwMode="auto">
              <a:xfrm>
                <a:off x="2183" y="3068"/>
                <a:ext cx="32" cy="32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srgbClr val="000000"/>
                  </a:solidFill>
                  <a:latin typeface="Calibri" pitchFamily="34" charset="0"/>
                </a:endParaRPr>
              </a:p>
            </p:txBody>
          </p:sp>
          <p:sp>
            <p:nvSpPr>
              <p:cNvPr id="68695" name="Rectangle 622"/>
              <p:cNvSpPr>
                <a:spLocks noChangeArrowheads="1"/>
              </p:cNvSpPr>
              <p:nvPr/>
            </p:nvSpPr>
            <p:spPr bwMode="auto">
              <a:xfrm>
                <a:off x="2183" y="3068"/>
                <a:ext cx="32" cy="32"/>
              </a:xfrm>
              <a:prstGeom prst="rect">
                <a:avLst/>
              </a:prstGeom>
              <a:noFill/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srgbClr val="000000"/>
                  </a:solidFill>
                  <a:latin typeface="Calibri" pitchFamily="34" charset="0"/>
                </a:endParaRPr>
              </a:p>
            </p:txBody>
          </p:sp>
          <p:sp>
            <p:nvSpPr>
              <p:cNvPr id="68696" name="Rectangle 623"/>
              <p:cNvSpPr>
                <a:spLocks noChangeArrowheads="1"/>
              </p:cNvSpPr>
              <p:nvPr/>
            </p:nvSpPr>
            <p:spPr bwMode="auto">
              <a:xfrm>
                <a:off x="2215" y="3068"/>
                <a:ext cx="32" cy="32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srgbClr val="000000"/>
                  </a:solidFill>
                  <a:latin typeface="Calibri" pitchFamily="34" charset="0"/>
                </a:endParaRPr>
              </a:p>
            </p:txBody>
          </p:sp>
          <p:sp>
            <p:nvSpPr>
              <p:cNvPr id="68697" name="Rectangle 624"/>
              <p:cNvSpPr>
                <a:spLocks noChangeArrowheads="1"/>
              </p:cNvSpPr>
              <p:nvPr/>
            </p:nvSpPr>
            <p:spPr bwMode="auto">
              <a:xfrm>
                <a:off x="2215" y="3068"/>
                <a:ext cx="32" cy="32"/>
              </a:xfrm>
              <a:prstGeom prst="rect">
                <a:avLst/>
              </a:prstGeom>
              <a:noFill/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srgbClr val="000000"/>
                  </a:solidFill>
                  <a:latin typeface="Calibri" pitchFamily="34" charset="0"/>
                </a:endParaRPr>
              </a:p>
            </p:txBody>
          </p:sp>
          <p:sp>
            <p:nvSpPr>
              <p:cNvPr id="68698" name="Rectangle 625"/>
              <p:cNvSpPr>
                <a:spLocks noChangeArrowheads="1"/>
              </p:cNvSpPr>
              <p:nvPr/>
            </p:nvSpPr>
            <p:spPr bwMode="auto">
              <a:xfrm>
                <a:off x="2247" y="3068"/>
                <a:ext cx="32" cy="32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srgbClr val="000000"/>
                  </a:solidFill>
                  <a:latin typeface="Calibri" pitchFamily="34" charset="0"/>
                </a:endParaRPr>
              </a:p>
            </p:txBody>
          </p:sp>
          <p:sp>
            <p:nvSpPr>
              <p:cNvPr id="68699" name="Rectangle 626"/>
              <p:cNvSpPr>
                <a:spLocks noChangeArrowheads="1"/>
              </p:cNvSpPr>
              <p:nvPr/>
            </p:nvSpPr>
            <p:spPr bwMode="auto">
              <a:xfrm>
                <a:off x="2247" y="3068"/>
                <a:ext cx="32" cy="32"/>
              </a:xfrm>
              <a:prstGeom prst="rect">
                <a:avLst/>
              </a:prstGeom>
              <a:noFill/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srgbClr val="000000"/>
                  </a:solidFill>
                  <a:latin typeface="Calibri" pitchFamily="34" charset="0"/>
                </a:endParaRPr>
              </a:p>
            </p:txBody>
          </p:sp>
          <p:sp>
            <p:nvSpPr>
              <p:cNvPr id="68700" name="Rectangle 627"/>
              <p:cNvSpPr>
                <a:spLocks noChangeArrowheads="1"/>
              </p:cNvSpPr>
              <p:nvPr/>
            </p:nvSpPr>
            <p:spPr bwMode="auto">
              <a:xfrm>
                <a:off x="2279" y="3068"/>
                <a:ext cx="33" cy="32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srgbClr val="000000"/>
                  </a:solidFill>
                  <a:latin typeface="Calibri" pitchFamily="34" charset="0"/>
                </a:endParaRPr>
              </a:p>
            </p:txBody>
          </p:sp>
          <p:sp>
            <p:nvSpPr>
              <p:cNvPr id="68701" name="Rectangle 628"/>
              <p:cNvSpPr>
                <a:spLocks noChangeArrowheads="1"/>
              </p:cNvSpPr>
              <p:nvPr/>
            </p:nvSpPr>
            <p:spPr bwMode="auto">
              <a:xfrm>
                <a:off x="2279" y="3068"/>
                <a:ext cx="33" cy="32"/>
              </a:xfrm>
              <a:prstGeom prst="rect">
                <a:avLst/>
              </a:prstGeom>
              <a:noFill/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srgbClr val="000000"/>
                  </a:solidFill>
                  <a:latin typeface="Calibri" pitchFamily="34" charset="0"/>
                </a:endParaRPr>
              </a:p>
            </p:txBody>
          </p:sp>
          <p:sp>
            <p:nvSpPr>
              <p:cNvPr id="68702" name="Rectangle 629"/>
              <p:cNvSpPr>
                <a:spLocks noChangeArrowheads="1"/>
              </p:cNvSpPr>
              <p:nvPr/>
            </p:nvSpPr>
            <p:spPr bwMode="auto">
              <a:xfrm>
                <a:off x="2312" y="3068"/>
                <a:ext cx="32" cy="32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srgbClr val="000000"/>
                  </a:solidFill>
                  <a:latin typeface="Calibri" pitchFamily="34" charset="0"/>
                </a:endParaRPr>
              </a:p>
            </p:txBody>
          </p:sp>
          <p:sp>
            <p:nvSpPr>
              <p:cNvPr id="68703" name="Rectangle 630"/>
              <p:cNvSpPr>
                <a:spLocks noChangeArrowheads="1"/>
              </p:cNvSpPr>
              <p:nvPr/>
            </p:nvSpPr>
            <p:spPr bwMode="auto">
              <a:xfrm>
                <a:off x="2312" y="3068"/>
                <a:ext cx="32" cy="32"/>
              </a:xfrm>
              <a:prstGeom prst="rect">
                <a:avLst/>
              </a:prstGeom>
              <a:noFill/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srgbClr val="000000"/>
                  </a:solidFill>
                  <a:latin typeface="Calibri" pitchFamily="34" charset="0"/>
                </a:endParaRPr>
              </a:p>
            </p:txBody>
          </p:sp>
          <p:sp>
            <p:nvSpPr>
              <p:cNvPr id="68704" name="Rectangle 631"/>
              <p:cNvSpPr>
                <a:spLocks noChangeArrowheads="1"/>
              </p:cNvSpPr>
              <p:nvPr/>
            </p:nvSpPr>
            <p:spPr bwMode="auto">
              <a:xfrm>
                <a:off x="2344" y="3068"/>
                <a:ext cx="32" cy="32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srgbClr val="000000"/>
                  </a:solidFill>
                  <a:latin typeface="Calibri" pitchFamily="34" charset="0"/>
                </a:endParaRPr>
              </a:p>
            </p:txBody>
          </p:sp>
          <p:sp>
            <p:nvSpPr>
              <p:cNvPr id="68705" name="Rectangle 632"/>
              <p:cNvSpPr>
                <a:spLocks noChangeArrowheads="1"/>
              </p:cNvSpPr>
              <p:nvPr/>
            </p:nvSpPr>
            <p:spPr bwMode="auto">
              <a:xfrm>
                <a:off x="2344" y="3068"/>
                <a:ext cx="32" cy="32"/>
              </a:xfrm>
              <a:prstGeom prst="rect">
                <a:avLst/>
              </a:prstGeom>
              <a:noFill/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srgbClr val="000000"/>
                  </a:solidFill>
                  <a:latin typeface="Calibri" pitchFamily="34" charset="0"/>
                </a:endParaRPr>
              </a:p>
            </p:txBody>
          </p:sp>
          <p:sp>
            <p:nvSpPr>
              <p:cNvPr id="68706" name="Rectangle 633"/>
              <p:cNvSpPr>
                <a:spLocks noChangeArrowheads="1"/>
              </p:cNvSpPr>
              <p:nvPr/>
            </p:nvSpPr>
            <p:spPr bwMode="auto">
              <a:xfrm>
                <a:off x="2376" y="3068"/>
                <a:ext cx="33" cy="32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srgbClr val="000000"/>
                  </a:solidFill>
                  <a:latin typeface="Calibri" pitchFamily="34" charset="0"/>
                </a:endParaRPr>
              </a:p>
            </p:txBody>
          </p:sp>
          <p:sp>
            <p:nvSpPr>
              <p:cNvPr id="68707" name="Rectangle 634"/>
              <p:cNvSpPr>
                <a:spLocks noChangeArrowheads="1"/>
              </p:cNvSpPr>
              <p:nvPr/>
            </p:nvSpPr>
            <p:spPr bwMode="auto">
              <a:xfrm>
                <a:off x="2376" y="3068"/>
                <a:ext cx="33" cy="32"/>
              </a:xfrm>
              <a:prstGeom prst="rect">
                <a:avLst/>
              </a:prstGeom>
              <a:noFill/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srgbClr val="000000"/>
                  </a:solidFill>
                  <a:latin typeface="Calibri" pitchFamily="34" charset="0"/>
                </a:endParaRPr>
              </a:p>
            </p:txBody>
          </p:sp>
          <p:sp>
            <p:nvSpPr>
              <p:cNvPr id="68708" name="Rectangle 635"/>
              <p:cNvSpPr>
                <a:spLocks noChangeArrowheads="1"/>
              </p:cNvSpPr>
              <p:nvPr/>
            </p:nvSpPr>
            <p:spPr bwMode="auto">
              <a:xfrm>
                <a:off x="2409" y="3068"/>
                <a:ext cx="32" cy="32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srgbClr val="000000"/>
                  </a:solidFill>
                  <a:latin typeface="Calibri" pitchFamily="34" charset="0"/>
                </a:endParaRPr>
              </a:p>
            </p:txBody>
          </p:sp>
          <p:sp>
            <p:nvSpPr>
              <p:cNvPr id="68709" name="Rectangle 636"/>
              <p:cNvSpPr>
                <a:spLocks noChangeArrowheads="1"/>
              </p:cNvSpPr>
              <p:nvPr/>
            </p:nvSpPr>
            <p:spPr bwMode="auto">
              <a:xfrm>
                <a:off x="2409" y="3068"/>
                <a:ext cx="32" cy="32"/>
              </a:xfrm>
              <a:prstGeom prst="rect">
                <a:avLst/>
              </a:prstGeom>
              <a:noFill/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srgbClr val="000000"/>
                  </a:solidFill>
                  <a:latin typeface="Calibri" pitchFamily="34" charset="0"/>
                </a:endParaRPr>
              </a:p>
            </p:txBody>
          </p:sp>
          <p:sp>
            <p:nvSpPr>
              <p:cNvPr id="68710" name="Rectangle 637"/>
              <p:cNvSpPr>
                <a:spLocks noChangeArrowheads="1"/>
              </p:cNvSpPr>
              <p:nvPr/>
            </p:nvSpPr>
            <p:spPr bwMode="auto">
              <a:xfrm>
                <a:off x="2441" y="3068"/>
                <a:ext cx="33" cy="32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srgbClr val="000000"/>
                  </a:solidFill>
                  <a:latin typeface="Calibri" pitchFamily="34" charset="0"/>
                </a:endParaRPr>
              </a:p>
            </p:txBody>
          </p:sp>
          <p:sp>
            <p:nvSpPr>
              <p:cNvPr id="68711" name="Rectangle 638"/>
              <p:cNvSpPr>
                <a:spLocks noChangeArrowheads="1"/>
              </p:cNvSpPr>
              <p:nvPr/>
            </p:nvSpPr>
            <p:spPr bwMode="auto">
              <a:xfrm>
                <a:off x="2441" y="3068"/>
                <a:ext cx="33" cy="32"/>
              </a:xfrm>
              <a:prstGeom prst="rect">
                <a:avLst/>
              </a:prstGeom>
              <a:noFill/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srgbClr val="000000"/>
                  </a:solidFill>
                  <a:latin typeface="Calibri" pitchFamily="34" charset="0"/>
                </a:endParaRPr>
              </a:p>
            </p:txBody>
          </p:sp>
          <p:sp>
            <p:nvSpPr>
              <p:cNvPr id="68712" name="Rectangle 639"/>
              <p:cNvSpPr>
                <a:spLocks noChangeArrowheads="1"/>
              </p:cNvSpPr>
              <p:nvPr/>
            </p:nvSpPr>
            <p:spPr bwMode="auto">
              <a:xfrm>
                <a:off x="2474" y="3068"/>
                <a:ext cx="32" cy="32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srgbClr val="000000"/>
                  </a:solidFill>
                  <a:latin typeface="Calibri" pitchFamily="34" charset="0"/>
                </a:endParaRPr>
              </a:p>
            </p:txBody>
          </p:sp>
          <p:sp>
            <p:nvSpPr>
              <p:cNvPr id="68713" name="Rectangle 640"/>
              <p:cNvSpPr>
                <a:spLocks noChangeArrowheads="1"/>
              </p:cNvSpPr>
              <p:nvPr/>
            </p:nvSpPr>
            <p:spPr bwMode="auto">
              <a:xfrm>
                <a:off x="2474" y="3068"/>
                <a:ext cx="32" cy="32"/>
              </a:xfrm>
              <a:prstGeom prst="rect">
                <a:avLst/>
              </a:prstGeom>
              <a:noFill/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srgbClr val="000000"/>
                  </a:solidFill>
                  <a:latin typeface="Calibri" pitchFamily="34" charset="0"/>
                </a:endParaRPr>
              </a:p>
            </p:txBody>
          </p:sp>
          <p:sp>
            <p:nvSpPr>
              <p:cNvPr id="68714" name="Rectangle 641"/>
              <p:cNvSpPr>
                <a:spLocks noChangeArrowheads="1"/>
              </p:cNvSpPr>
              <p:nvPr/>
            </p:nvSpPr>
            <p:spPr bwMode="auto">
              <a:xfrm>
                <a:off x="2506" y="3068"/>
                <a:ext cx="31" cy="32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srgbClr val="000000"/>
                  </a:solidFill>
                  <a:latin typeface="Calibri" pitchFamily="34" charset="0"/>
                </a:endParaRPr>
              </a:p>
            </p:txBody>
          </p:sp>
          <p:sp>
            <p:nvSpPr>
              <p:cNvPr id="68715" name="Rectangle 642"/>
              <p:cNvSpPr>
                <a:spLocks noChangeArrowheads="1"/>
              </p:cNvSpPr>
              <p:nvPr/>
            </p:nvSpPr>
            <p:spPr bwMode="auto">
              <a:xfrm>
                <a:off x="2506" y="3068"/>
                <a:ext cx="31" cy="32"/>
              </a:xfrm>
              <a:prstGeom prst="rect">
                <a:avLst/>
              </a:prstGeom>
              <a:noFill/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srgbClr val="000000"/>
                  </a:solidFill>
                  <a:latin typeface="Calibri" pitchFamily="34" charset="0"/>
                </a:endParaRPr>
              </a:p>
            </p:txBody>
          </p:sp>
          <p:sp>
            <p:nvSpPr>
              <p:cNvPr id="68716" name="Rectangle 643"/>
              <p:cNvSpPr>
                <a:spLocks noChangeArrowheads="1"/>
              </p:cNvSpPr>
              <p:nvPr/>
            </p:nvSpPr>
            <p:spPr bwMode="auto">
              <a:xfrm>
                <a:off x="2537" y="3068"/>
                <a:ext cx="33" cy="32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srgbClr val="000000"/>
                  </a:solidFill>
                  <a:latin typeface="Calibri" pitchFamily="34" charset="0"/>
                </a:endParaRPr>
              </a:p>
            </p:txBody>
          </p:sp>
          <p:sp>
            <p:nvSpPr>
              <p:cNvPr id="68717" name="Rectangle 644"/>
              <p:cNvSpPr>
                <a:spLocks noChangeArrowheads="1"/>
              </p:cNvSpPr>
              <p:nvPr/>
            </p:nvSpPr>
            <p:spPr bwMode="auto">
              <a:xfrm>
                <a:off x="2537" y="3068"/>
                <a:ext cx="33" cy="32"/>
              </a:xfrm>
              <a:prstGeom prst="rect">
                <a:avLst/>
              </a:prstGeom>
              <a:noFill/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srgbClr val="000000"/>
                  </a:solidFill>
                  <a:latin typeface="Calibri" pitchFamily="34" charset="0"/>
                </a:endParaRPr>
              </a:p>
            </p:txBody>
          </p:sp>
          <p:sp>
            <p:nvSpPr>
              <p:cNvPr id="68718" name="Rectangle 645"/>
              <p:cNvSpPr>
                <a:spLocks noChangeArrowheads="1"/>
              </p:cNvSpPr>
              <p:nvPr/>
            </p:nvSpPr>
            <p:spPr bwMode="auto">
              <a:xfrm>
                <a:off x="2570" y="3068"/>
                <a:ext cx="33" cy="32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srgbClr val="000000"/>
                  </a:solidFill>
                  <a:latin typeface="Calibri" pitchFamily="34" charset="0"/>
                </a:endParaRPr>
              </a:p>
            </p:txBody>
          </p:sp>
          <p:sp>
            <p:nvSpPr>
              <p:cNvPr id="68719" name="Rectangle 646"/>
              <p:cNvSpPr>
                <a:spLocks noChangeArrowheads="1"/>
              </p:cNvSpPr>
              <p:nvPr/>
            </p:nvSpPr>
            <p:spPr bwMode="auto">
              <a:xfrm>
                <a:off x="2570" y="3068"/>
                <a:ext cx="33" cy="32"/>
              </a:xfrm>
              <a:prstGeom prst="rect">
                <a:avLst/>
              </a:prstGeom>
              <a:noFill/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srgbClr val="000000"/>
                  </a:solidFill>
                  <a:latin typeface="Calibri" pitchFamily="34" charset="0"/>
                </a:endParaRPr>
              </a:p>
            </p:txBody>
          </p:sp>
          <p:sp>
            <p:nvSpPr>
              <p:cNvPr id="68720" name="Rectangle 647"/>
              <p:cNvSpPr>
                <a:spLocks noChangeArrowheads="1"/>
              </p:cNvSpPr>
              <p:nvPr/>
            </p:nvSpPr>
            <p:spPr bwMode="auto">
              <a:xfrm>
                <a:off x="2603" y="3068"/>
                <a:ext cx="32" cy="32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srgbClr val="000000"/>
                  </a:solidFill>
                  <a:latin typeface="Calibri" pitchFamily="34" charset="0"/>
                </a:endParaRPr>
              </a:p>
            </p:txBody>
          </p:sp>
          <p:sp>
            <p:nvSpPr>
              <p:cNvPr id="68721" name="Rectangle 648"/>
              <p:cNvSpPr>
                <a:spLocks noChangeArrowheads="1"/>
              </p:cNvSpPr>
              <p:nvPr/>
            </p:nvSpPr>
            <p:spPr bwMode="auto">
              <a:xfrm>
                <a:off x="2603" y="3068"/>
                <a:ext cx="32" cy="32"/>
              </a:xfrm>
              <a:prstGeom prst="rect">
                <a:avLst/>
              </a:prstGeom>
              <a:noFill/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srgbClr val="000000"/>
                  </a:solidFill>
                  <a:latin typeface="Calibri" pitchFamily="34" charset="0"/>
                </a:endParaRPr>
              </a:p>
            </p:txBody>
          </p:sp>
          <p:sp>
            <p:nvSpPr>
              <p:cNvPr id="68722" name="Rectangle 649"/>
              <p:cNvSpPr>
                <a:spLocks noChangeArrowheads="1"/>
              </p:cNvSpPr>
              <p:nvPr/>
            </p:nvSpPr>
            <p:spPr bwMode="auto">
              <a:xfrm>
                <a:off x="2635" y="3068"/>
                <a:ext cx="32" cy="32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srgbClr val="000000"/>
                  </a:solidFill>
                  <a:latin typeface="Calibri" pitchFamily="34" charset="0"/>
                </a:endParaRPr>
              </a:p>
            </p:txBody>
          </p:sp>
          <p:sp>
            <p:nvSpPr>
              <p:cNvPr id="68723" name="Rectangle 650"/>
              <p:cNvSpPr>
                <a:spLocks noChangeArrowheads="1"/>
              </p:cNvSpPr>
              <p:nvPr/>
            </p:nvSpPr>
            <p:spPr bwMode="auto">
              <a:xfrm>
                <a:off x="2635" y="3068"/>
                <a:ext cx="32" cy="32"/>
              </a:xfrm>
              <a:prstGeom prst="rect">
                <a:avLst/>
              </a:prstGeom>
              <a:noFill/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srgbClr val="000000"/>
                  </a:solidFill>
                  <a:latin typeface="Calibri" pitchFamily="34" charset="0"/>
                </a:endParaRPr>
              </a:p>
            </p:txBody>
          </p:sp>
          <p:sp>
            <p:nvSpPr>
              <p:cNvPr id="68724" name="Rectangle 651"/>
              <p:cNvSpPr>
                <a:spLocks noChangeArrowheads="1"/>
              </p:cNvSpPr>
              <p:nvPr/>
            </p:nvSpPr>
            <p:spPr bwMode="auto">
              <a:xfrm>
                <a:off x="2667" y="3068"/>
                <a:ext cx="32" cy="32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srgbClr val="000000"/>
                  </a:solidFill>
                  <a:latin typeface="Calibri" pitchFamily="34" charset="0"/>
                </a:endParaRPr>
              </a:p>
            </p:txBody>
          </p:sp>
          <p:sp>
            <p:nvSpPr>
              <p:cNvPr id="68725" name="Rectangle 652"/>
              <p:cNvSpPr>
                <a:spLocks noChangeArrowheads="1"/>
              </p:cNvSpPr>
              <p:nvPr/>
            </p:nvSpPr>
            <p:spPr bwMode="auto">
              <a:xfrm>
                <a:off x="2667" y="3068"/>
                <a:ext cx="32" cy="32"/>
              </a:xfrm>
              <a:prstGeom prst="rect">
                <a:avLst/>
              </a:prstGeom>
              <a:noFill/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srgbClr val="000000"/>
                  </a:solidFill>
                  <a:latin typeface="Calibri" pitchFamily="34" charset="0"/>
                </a:endParaRPr>
              </a:p>
            </p:txBody>
          </p:sp>
          <p:sp>
            <p:nvSpPr>
              <p:cNvPr id="68726" name="Rectangle 653"/>
              <p:cNvSpPr>
                <a:spLocks noChangeArrowheads="1"/>
              </p:cNvSpPr>
              <p:nvPr/>
            </p:nvSpPr>
            <p:spPr bwMode="auto">
              <a:xfrm>
                <a:off x="2151" y="3100"/>
                <a:ext cx="32" cy="31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srgbClr val="000000"/>
                  </a:solidFill>
                  <a:latin typeface="Calibri" pitchFamily="34" charset="0"/>
                </a:endParaRPr>
              </a:p>
            </p:txBody>
          </p:sp>
          <p:sp>
            <p:nvSpPr>
              <p:cNvPr id="68727" name="Rectangle 654"/>
              <p:cNvSpPr>
                <a:spLocks noChangeArrowheads="1"/>
              </p:cNvSpPr>
              <p:nvPr/>
            </p:nvSpPr>
            <p:spPr bwMode="auto">
              <a:xfrm>
                <a:off x="2151" y="3100"/>
                <a:ext cx="32" cy="31"/>
              </a:xfrm>
              <a:prstGeom prst="rect">
                <a:avLst/>
              </a:prstGeom>
              <a:noFill/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srgbClr val="000000"/>
                  </a:solidFill>
                  <a:latin typeface="Calibri" pitchFamily="34" charset="0"/>
                </a:endParaRPr>
              </a:p>
            </p:txBody>
          </p:sp>
          <p:sp>
            <p:nvSpPr>
              <p:cNvPr id="68728" name="Rectangle 655"/>
              <p:cNvSpPr>
                <a:spLocks noChangeArrowheads="1"/>
              </p:cNvSpPr>
              <p:nvPr/>
            </p:nvSpPr>
            <p:spPr bwMode="auto">
              <a:xfrm>
                <a:off x="2183" y="3100"/>
                <a:ext cx="32" cy="31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srgbClr val="000000"/>
                  </a:solidFill>
                  <a:latin typeface="Calibri" pitchFamily="34" charset="0"/>
                </a:endParaRPr>
              </a:p>
            </p:txBody>
          </p:sp>
          <p:sp>
            <p:nvSpPr>
              <p:cNvPr id="68729" name="Rectangle 656"/>
              <p:cNvSpPr>
                <a:spLocks noChangeArrowheads="1"/>
              </p:cNvSpPr>
              <p:nvPr/>
            </p:nvSpPr>
            <p:spPr bwMode="auto">
              <a:xfrm>
                <a:off x="2183" y="3100"/>
                <a:ext cx="32" cy="31"/>
              </a:xfrm>
              <a:prstGeom prst="rect">
                <a:avLst/>
              </a:prstGeom>
              <a:noFill/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srgbClr val="000000"/>
                  </a:solidFill>
                  <a:latin typeface="Calibri" pitchFamily="34" charset="0"/>
                </a:endParaRPr>
              </a:p>
            </p:txBody>
          </p:sp>
          <p:sp>
            <p:nvSpPr>
              <p:cNvPr id="68730" name="Rectangle 657"/>
              <p:cNvSpPr>
                <a:spLocks noChangeArrowheads="1"/>
              </p:cNvSpPr>
              <p:nvPr/>
            </p:nvSpPr>
            <p:spPr bwMode="auto">
              <a:xfrm>
                <a:off x="2215" y="3100"/>
                <a:ext cx="32" cy="31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srgbClr val="000000"/>
                  </a:solidFill>
                  <a:latin typeface="Calibri" pitchFamily="34" charset="0"/>
                </a:endParaRPr>
              </a:p>
            </p:txBody>
          </p:sp>
          <p:sp>
            <p:nvSpPr>
              <p:cNvPr id="68731" name="Rectangle 658"/>
              <p:cNvSpPr>
                <a:spLocks noChangeArrowheads="1"/>
              </p:cNvSpPr>
              <p:nvPr/>
            </p:nvSpPr>
            <p:spPr bwMode="auto">
              <a:xfrm>
                <a:off x="2215" y="3100"/>
                <a:ext cx="32" cy="31"/>
              </a:xfrm>
              <a:prstGeom prst="rect">
                <a:avLst/>
              </a:prstGeom>
              <a:noFill/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srgbClr val="000000"/>
                  </a:solidFill>
                  <a:latin typeface="Calibri" pitchFamily="34" charset="0"/>
                </a:endParaRPr>
              </a:p>
            </p:txBody>
          </p:sp>
          <p:sp>
            <p:nvSpPr>
              <p:cNvPr id="68732" name="Rectangle 659"/>
              <p:cNvSpPr>
                <a:spLocks noChangeArrowheads="1"/>
              </p:cNvSpPr>
              <p:nvPr/>
            </p:nvSpPr>
            <p:spPr bwMode="auto">
              <a:xfrm>
                <a:off x="2247" y="3100"/>
                <a:ext cx="32" cy="31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srgbClr val="000000"/>
                  </a:solidFill>
                  <a:latin typeface="Calibri" pitchFamily="34" charset="0"/>
                </a:endParaRPr>
              </a:p>
            </p:txBody>
          </p:sp>
          <p:sp>
            <p:nvSpPr>
              <p:cNvPr id="68733" name="Rectangle 660"/>
              <p:cNvSpPr>
                <a:spLocks noChangeArrowheads="1"/>
              </p:cNvSpPr>
              <p:nvPr/>
            </p:nvSpPr>
            <p:spPr bwMode="auto">
              <a:xfrm>
                <a:off x="2247" y="3100"/>
                <a:ext cx="32" cy="31"/>
              </a:xfrm>
              <a:prstGeom prst="rect">
                <a:avLst/>
              </a:prstGeom>
              <a:noFill/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srgbClr val="000000"/>
                  </a:solidFill>
                  <a:latin typeface="Calibri" pitchFamily="34" charset="0"/>
                </a:endParaRPr>
              </a:p>
            </p:txBody>
          </p:sp>
          <p:sp>
            <p:nvSpPr>
              <p:cNvPr id="68734" name="Rectangle 661"/>
              <p:cNvSpPr>
                <a:spLocks noChangeArrowheads="1"/>
              </p:cNvSpPr>
              <p:nvPr/>
            </p:nvSpPr>
            <p:spPr bwMode="auto">
              <a:xfrm>
                <a:off x="2279" y="3100"/>
                <a:ext cx="33" cy="31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srgbClr val="000000"/>
                  </a:solidFill>
                  <a:latin typeface="Calibri" pitchFamily="34" charset="0"/>
                </a:endParaRPr>
              </a:p>
            </p:txBody>
          </p:sp>
          <p:sp>
            <p:nvSpPr>
              <p:cNvPr id="68735" name="Rectangle 662"/>
              <p:cNvSpPr>
                <a:spLocks noChangeArrowheads="1"/>
              </p:cNvSpPr>
              <p:nvPr/>
            </p:nvSpPr>
            <p:spPr bwMode="auto">
              <a:xfrm>
                <a:off x="2279" y="3100"/>
                <a:ext cx="33" cy="31"/>
              </a:xfrm>
              <a:prstGeom prst="rect">
                <a:avLst/>
              </a:prstGeom>
              <a:noFill/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srgbClr val="000000"/>
                  </a:solidFill>
                  <a:latin typeface="Calibri" pitchFamily="34" charset="0"/>
                </a:endParaRPr>
              </a:p>
            </p:txBody>
          </p:sp>
          <p:sp>
            <p:nvSpPr>
              <p:cNvPr id="68736" name="Rectangle 663"/>
              <p:cNvSpPr>
                <a:spLocks noChangeArrowheads="1"/>
              </p:cNvSpPr>
              <p:nvPr/>
            </p:nvSpPr>
            <p:spPr bwMode="auto">
              <a:xfrm>
                <a:off x="2312" y="3100"/>
                <a:ext cx="32" cy="31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srgbClr val="000000"/>
                  </a:solidFill>
                  <a:latin typeface="Calibri" pitchFamily="34" charset="0"/>
                </a:endParaRPr>
              </a:p>
            </p:txBody>
          </p:sp>
          <p:sp>
            <p:nvSpPr>
              <p:cNvPr id="68737" name="Rectangle 664"/>
              <p:cNvSpPr>
                <a:spLocks noChangeArrowheads="1"/>
              </p:cNvSpPr>
              <p:nvPr/>
            </p:nvSpPr>
            <p:spPr bwMode="auto">
              <a:xfrm>
                <a:off x="2312" y="3100"/>
                <a:ext cx="32" cy="31"/>
              </a:xfrm>
              <a:prstGeom prst="rect">
                <a:avLst/>
              </a:prstGeom>
              <a:noFill/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srgbClr val="000000"/>
                  </a:solidFill>
                  <a:latin typeface="Calibri" pitchFamily="34" charset="0"/>
                </a:endParaRPr>
              </a:p>
            </p:txBody>
          </p:sp>
          <p:sp>
            <p:nvSpPr>
              <p:cNvPr id="68738" name="Rectangle 665"/>
              <p:cNvSpPr>
                <a:spLocks noChangeArrowheads="1"/>
              </p:cNvSpPr>
              <p:nvPr/>
            </p:nvSpPr>
            <p:spPr bwMode="auto">
              <a:xfrm>
                <a:off x="2344" y="3100"/>
                <a:ext cx="32" cy="31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srgbClr val="000000"/>
                  </a:solidFill>
                  <a:latin typeface="Calibri" pitchFamily="34" charset="0"/>
                </a:endParaRPr>
              </a:p>
            </p:txBody>
          </p:sp>
          <p:sp>
            <p:nvSpPr>
              <p:cNvPr id="68739" name="Rectangle 666"/>
              <p:cNvSpPr>
                <a:spLocks noChangeArrowheads="1"/>
              </p:cNvSpPr>
              <p:nvPr/>
            </p:nvSpPr>
            <p:spPr bwMode="auto">
              <a:xfrm>
                <a:off x="2344" y="3100"/>
                <a:ext cx="32" cy="31"/>
              </a:xfrm>
              <a:prstGeom prst="rect">
                <a:avLst/>
              </a:prstGeom>
              <a:noFill/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srgbClr val="000000"/>
                  </a:solidFill>
                  <a:latin typeface="Calibri" pitchFamily="34" charset="0"/>
                </a:endParaRPr>
              </a:p>
            </p:txBody>
          </p:sp>
          <p:sp>
            <p:nvSpPr>
              <p:cNvPr id="68740" name="Rectangle 667"/>
              <p:cNvSpPr>
                <a:spLocks noChangeArrowheads="1"/>
              </p:cNvSpPr>
              <p:nvPr/>
            </p:nvSpPr>
            <p:spPr bwMode="auto">
              <a:xfrm>
                <a:off x="2376" y="3100"/>
                <a:ext cx="33" cy="31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srgbClr val="000000"/>
                  </a:solidFill>
                  <a:latin typeface="Calibri" pitchFamily="34" charset="0"/>
                </a:endParaRPr>
              </a:p>
            </p:txBody>
          </p:sp>
          <p:sp>
            <p:nvSpPr>
              <p:cNvPr id="68741" name="Rectangle 668"/>
              <p:cNvSpPr>
                <a:spLocks noChangeArrowheads="1"/>
              </p:cNvSpPr>
              <p:nvPr/>
            </p:nvSpPr>
            <p:spPr bwMode="auto">
              <a:xfrm>
                <a:off x="2376" y="3100"/>
                <a:ext cx="33" cy="31"/>
              </a:xfrm>
              <a:prstGeom prst="rect">
                <a:avLst/>
              </a:prstGeom>
              <a:noFill/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srgbClr val="000000"/>
                  </a:solidFill>
                  <a:latin typeface="Calibri" pitchFamily="34" charset="0"/>
                </a:endParaRPr>
              </a:p>
            </p:txBody>
          </p:sp>
          <p:sp>
            <p:nvSpPr>
              <p:cNvPr id="68742" name="Rectangle 669"/>
              <p:cNvSpPr>
                <a:spLocks noChangeArrowheads="1"/>
              </p:cNvSpPr>
              <p:nvPr/>
            </p:nvSpPr>
            <p:spPr bwMode="auto">
              <a:xfrm>
                <a:off x="2409" y="3100"/>
                <a:ext cx="32" cy="31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srgbClr val="000000"/>
                  </a:solidFill>
                  <a:latin typeface="Calibri" pitchFamily="34" charset="0"/>
                </a:endParaRPr>
              </a:p>
            </p:txBody>
          </p:sp>
          <p:sp>
            <p:nvSpPr>
              <p:cNvPr id="68743" name="Rectangle 670"/>
              <p:cNvSpPr>
                <a:spLocks noChangeArrowheads="1"/>
              </p:cNvSpPr>
              <p:nvPr/>
            </p:nvSpPr>
            <p:spPr bwMode="auto">
              <a:xfrm>
                <a:off x="2409" y="3100"/>
                <a:ext cx="32" cy="31"/>
              </a:xfrm>
              <a:prstGeom prst="rect">
                <a:avLst/>
              </a:prstGeom>
              <a:noFill/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srgbClr val="000000"/>
                  </a:solidFill>
                  <a:latin typeface="Calibri" pitchFamily="34" charset="0"/>
                </a:endParaRPr>
              </a:p>
            </p:txBody>
          </p:sp>
          <p:sp>
            <p:nvSpPr>
              <p:cNvPr id="68744" name="Rectangle 671"/>
              <p:cNvSpPr>
                <a:spLocks noChangeArrowheads="1"/>
              </p:cNvSpPr>
              <p:nvPr/>
            </p:nvSpPr>
            <p:spPr bwMode="auto">
              <a:xfrm>
                <a:off x="2441" y="3100"/>
                <a:ext cx="33" cy="31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srgbClr val="000000"/>
                  </a:solidFill>
                  <a:latin typeface="Calibri" pitchFamily="34" charset="0"/>
                </a:endParaRPr>
              </a:p>
            </p:txBody>
          </p:sp>
          <p:sp>
            <p:nvSpPr>
              <p:cNvPr id="68745" name="Rectangle 672"/>
              <p:cNvSpPr>
                <a:spLocks noChangeArrowheads="1"/>
              </p:cNvSpPr>
              <p:nvPr/>
            </p:nvSpPr>
            <p:spPr bwMode="auto">
              <a:xfrm>
                <a:off x="2441" y="3100"/>
                <a:ext cx="33" cy="31"/>
              </a:xfrm>
              <a:prstGeom prst="rect">
                <a:avLst/>
              </a:prstGeom>
              <a:noFill/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srgbClr val="000000"/>
                  </a:solidFill>
                  <a:latin typeface="Calibri" pitchFamily="34" charset="0"/>
                </a:endParaRPr>
              </a:p>
            </p:txBody>
          </p:sp>
          <p:sp>
            <p:nvSpPr>
              <p:cNvPr id="68746" name="Rectangle 673"/>
              <p:cNvSpPr>
                <a:spLocks noChangeArrowheads="1"/>
              </p:cNvSpPr>
              <p:nvPr/>
            </p:nvSpPr>
            <p:spPr bwMode="auto">
              <a:xfrm>
                <a:off x="2474" y="3100"/>
                <a:ext cx="32" cy="31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srgbClr val="000000"/>
                  </a:solidFill>
                  <a:latin typeface="Calibri" pitchFamily="34" charset="0"/>
                </a:endParaRPr>
              </a:p>
            </p:txBody>
          </p:sp>
          <p:sp>
            <p:nvSpPr>
              <p:cNvPr id="68747" name="Rectangle 674"/>
              <p:cNvSpPr>
                <a:spLocks noChangeArrowheads="1"/>
              </p:cNvSpPr>
              <p:nvPr/>
            </p:nvSpPr>
            <p:spPr bwMode="auto">
              <a:xfrm>
                <a:off x="2474" y="3100"/>
                <a:ext cx="32" cy="31"/>
              </a:xfrm>
              <a:prstGeom prst="rect">
                <a:avLst/>
              </a:prstGeom>
              <a:noFill/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srgbClr val="000000"/>
                  </a:solidFill>
                  <a:latin typeface="Calibri" pitchFamily="34" charset="0"/>
                </a:endParaRPr>
              </a:p>
            </p:txBody>
          </p:sp>
          <p:sp>
            <p:nvSpPr>
              <p:cNvPr id="68748" name="Rectangle 675"/>
              <p:cNvSpPr>
                <a:spLocks noChangeArrowheads="1"/>
              </p:cNvSpPr>
              <p:nvPr/>
            </p:nvSpPr>
            <p:spPr bwMode="auto">
              <a:xfrm>
                <a:off x="2506" y="3100"/>
                <a:ext cx="31" cy="31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srgbClr val="000000"/>
                  </a:solidFill>
                  <a:latin typeface="Calibri" pitchFamily="34" charset="0"/>
                </a:endParaRPr>
              </a:p>
            </p:txBody>
          </p:sp>
          <p:sp>
            <p:nvSpPr>
              <p:cNvPr id="68749" name="Rectangle 676"/>
              <p:cNvSpPr>
                <a:spLocks noChangeArrowheads="1"/>
              </p:cNvSpPr>
              <p:nvPr/>
            </p:nvSpPr>
            <p:spPr bwMode="auto">
              <a:xfrm>
                <a:off x="2506" y="3100"/>
                <a:ext cx="31" cy="31"/>
              </a:xfrm>
              <a:prstGeom prst="rect">
                <a:avLst/>
              </a:prstGeom>
              <a:noFill/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srgbClr val="000000"/>
                  </a:solidFill>
                  <a:latin typeface="Calibri" pitchFamily="34" charset="0"/>
                </a:endParaRPr>
              </a:p>
            </p:txBody>
          </p:sp>
          <p:sp>
            <p:nvSpPr>
              <p:cNvPr id="68750" name="Rectangle 677"/>
              <p:cNvSpPr>
                <a:spLocks noChangeArrowheads="1"/>
              </p:cNvSpPr>
              <p:nvPr/>
            </p:nvSpPr>
            <p:spPr bwMode="auto">
              <a:xfrm>
                <a:off x="2537" y="3100"/>
                <a:ext cx="33" cy="31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srgbClr val="000000"/>
                  </a:solidFill>
                  <a:latin typeface="Calibri" pitchFamily="34" charset="0"/>
                </a:endParaRPr>
              </a:p>
            </p:txBody>
          </p:sp>
          <p:sp>
            <p:nvSpPr>
              <p:cNvPr id="68751" name="Rectangle 678"/>
              <p:cNvSpPr>
                <a:spLocks noChangeArrowheads="1"/>
              </p:cNvSpPr>
              <p:nvPr/>
            </p:nvSpPr>
            <p:spPr bwMode="auto">
              <a:xfrm>
                <a:off x="2537" y="3100"/>
                <a:ext cx="33" cy="31"/>
              </a:xfrm>
              <a:prstGeom prst="rect">
                <a:avLst/>
              </a:prstGeom>
              <a:noFill/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srgbClr val="000000"/>
                  </a:solidFill>
                  <a:latin typeface="Calibri" pitchFamily="34" charset="0"/>
                </a:endParaRPr>
              </a:p>
            </p:txBody>
          </p:sp>
          <p:sp>
            <p:nvSpPr>
              <p:cNvPr id="68752" name="Rectangle 679"/>
              <p:cNvSpPr>
                <a:spLocks noChangeArrowheads="1"/>
              </p:cNvSpPr>
              <p:nvPr/>
            </p:nvSpPr>
            <p:spPr bwMode="auto">
              <a:xfrm>
                <a:off x="2570" y="3100"/>
                <a:ext cx="33" cy="31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srgbClr val="000000"/>
                  </a:solidFill>
                  <a:latin typeface="Calibri" pitchFamily="34" charset="0"/>
                </a:endParaRPr>
              </a:p>
            </p:txBody>
          </p:sp>
          <p:sp>
            <p:nvSpPr>
              <p:cNvPr id="68753" name="Rectangle 680"/>
              <p:cNvSpPr>
                <a:spLocks noChangeArrowheads="1"/>
              </p:cNvSpPr>
              <p:nvPr/>
            </p:nvSpPr>
            <p:spPr bwMode="auto">
              <a:xfrm>
                <a:off x="2570" y="3100"/>
                <a:ext cx="33" cy="31"/>
              </a:xfrm>
              <a:prstGeom prst="rect">
                <a:avLst/>
              </a:prstGeom>
              <a:noFill/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srgbClr val="000000"/>
                  </a:solidFill>
                  <a:latin typeface="Calibri" pitchFamily="34" charset="0"/>
                </a:endParaRPr>
              </a:p>
            </p:txBody>
          </p:sp>
          <p:sp>
            <p:nvSpPr>
              <p:cNvPr id="68754" name="Rectangle 681"/>
              <p:cNvSpPr>
                <a:spLocks noChangeArrowheads="1"/>
              </p:cNvSpPr>
              <p:nvPr/>
            </p:nvSpPr>
            <p:spPr bwMode="auto">
              <a:xfrm>
                <a:off x="2603" y="3100"/>
                <a:ext cx="32" cy="31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srgbClr val="000000"/>
                  </a:solidFill>
                  <a:latin typeface="Calibri" pitchFamily="34" charset="0"/>
                </a:endParaRPr>
              </a:p>
            </p:txBody>
          </p:sp>
          <p:sp>
            <p:nvSpPr>
              <p:cNvPr id="68755" name="Rectangle 682"/>
              <p:cNvSpPr>
                <a:spLocks noChangeArrowheads="1"/>
              </p:cNvSpPr>
              <p:nvPr/>
            </p:nvSpPr>
            <p:spPr bwMode="auto">
              <a:xfrm>
                <a:off x="2603" y="3100"/>
                <a:ext cx="32" cy="31"/>
              </a:xfrm>
              <a:prstGeom prst="rect">
                <a:avLst/>
              </a:prstGeom>
              <a:noFill/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srgbClr val="000000"/>
                  </a:solidFill>
                  <a:latin typeface="Calibri" pitchFamily="34" charset="0"/>
                </a:endParaRPr>
              </a:p>
            </p:txBody>
          </p:sp>
          <p:sp>
            <p:nvSpPr>
              <p:cNvPr id="68756" name="Rectangle 683"/>
              <p:cNvSpPr>
                <a:spLocks noChangeArrowheads="1"/>
              </p:cNvSpPr>
              <p:nvPr/>
            </p:nvSpPr>
            <p:spPr bwMode="auto">
              <a:xfrm>
                <a:off x="2635" y="3100"/>
                <a:ext cx="32" cy="31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srgbClr val="000000"/>
                  </a:solidFill>
                  <a:latin typeface="Calibri" pitchFamily="34" charset="0"/>
                </a:endParaRPr>
              </a:p>
            </p:txBody>
          </p:sp>
          <p:sp>
            <p:nvSpPr>
              <p:cNvPr id="68757" name="Rectangle 684"/>
              <p:cNvSpPr>
                <a:spLocks noChangeArrowheads="1"/>
              </p:cNvSpPr>
              <p:nvPr/>
            </p:nvSpPr>
            <p:spPr bwMode="auto">
              <a:xfrm>
                <a:off x="2635" y="3100"/>
                <a:ext cx="32" cy="31"/>
              </a:xfrm>
              <a:prstGeom prst="rect">
                <a:avLst/>
              </a:prstGeom>
              <a:noFill/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srgbClr val="000000"/>
                  </a:solidFill>
                  <a:latin typeface="Calibri" pitchFamily="34" charset="0"/>
                </a:endParaRPr>
              </a:p>
            </p:txBody>
          </p:sp>
          <p:sp>
            <p:nvSpPr>
              <p:cNvPr id="68758" name="Rectangle 685"/>
              <p:cNvSpPr>
                <a:spLocks noChangeArrowheads="1"/>
              </p:cNvSpPr>
              <p:nvPr/>
            </p:nvSpPr>
            <p:spPr bwMode="auto">
              <a:xfrm>
                <a:off x="2667" y="3100"/>
                <a:ext cx="32" cy="31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srgbClr val="000000"/>
                  </a:solidFill>
                  <a:latin typeface="Calibri" pitchFamily="34" charset="0"/>
                </a:endParaRPr>
              </a:p>
            </p:txBody>
          </p:sp>
          <p:sp>
            <p:nvSpPr>
              <p:cNvPr id="68759" name="Rectangle 686"/>
              <p:cNvSpPr>
                <a:spLocks noChangeArrowheads="1"/>
              </p:cNvSpPr>
              <p:nvPr/>
            </p:nvSpPr>
            <p:spPr bwMode="auto">
              <a:xfrm>
                <a:off x="2667" y="3100"/>
                <a:ext cx="32" cy="31"/>
              </a:xfrm>
              <a:prstGeom prst="rect">
                <a:avLst/>
              </a:prstGeom>
              <a:noFill/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srgbClr val="000000"/>
                  </a:solidFill>
                  <a:latin typeface="Calibri" pitchFamily="34" charset="0"/>
                </a:endParaRPr>
              </a:p>
            </p:txBody>
          </p:sp>
          <p:sp>
            <p:nvSpPr>
              <p:cNvPr id="68760" name="Rectangle 687"/>
              <p:cNvSpPr>
                <a:spLocks noChangeArrowheads="1"/>
              </p:cNvSpPr>
              <p:nvPr/>
            </p:nvSpPr>
            <p:spPr bwMode="auto">
              <a:xfrm>
                <a:off x="2151" y="3131"/>
                <a:ext cx="32" cy="33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srgbClr val="000000"/>
                  </a:solidFill>
                  <a:latin typeface="Calibri" pitchFamily="34" charset="0"/>
                </a:endParaRPr>
              </a:p>
            </p:txBody>
          </p:sp>
          <p:sp>
            <p:nvSpPr>
              <p:cNvPr id="68761" name="Rectangle 688"/>
              <p:cNvSpPr>
                <a:spLocks noChangeArrowheads="1"/>
              </p:cNvSpPr>
              <p:nvPr/>
            </p:nvSpPr>
            <p:spPr bwMode="auto">
              <a:xfrm>
                <a:off x="2151" y="3131"/>
                <a:ext cx="32" cy="33"/>
              </a:xfrm>
              <a:prstGeom prst="rect">
                <a:avLst/>
              </a:prstGeom>
              <a:noFill/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srgbClr val="000000"/>
                  </a:solidFill>
                  <a:latin typeface="Calibri" pitchFamily="34" charset="0"/>
                </a:endParaRPr>
              </a:p>
            </p:txBody>
          </p:sp>
          <p:sp>
            <p:nvSpPr>
              <p:cNvPr id="68762" name="Rectangle 689"/>
              <p:cNvSpPr>
                <a:spLocks noChangeArrowheads="1"/>
              </p:cNvSpPr>
              <p:nvPr/>
            </p:nvSpPr>
            <p:spPr bwMode="auto">
              <a:xfrm>
                <a:off x="2183" y="3131"/>
                <a:ext cx="32" cy="33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srgbClr val="000000"/>
                  </a:solidFill>
                  <a:latin typeface="Calibri" pitchFamily="34" charset="0"/>
                </a:endParaRPr>
              </a:p>
            </p:txBody>
          </p:sp>
          <p:sp>
            <p:nvSpPr>
              <p:cNvPr id="68763" name="Rectangle 690"/>
              <p:cNvSpPr>
                <a:spLocks noChangeArrowheads="1"/>
              </p:cNvSpPr>
              <p:nvPr/>
            </p:nvSpPr>
            <p:spPr bwMode="auto">
              <a:xfrm>
                <a:off x="2183" y="3131"/>
                <a:ext cx="32" cy="33"/>
              </a:xfrm>
              <a:prstGeom prst="rect">
                <a:avLst/>
              </a:prstGeom>
              <a:noFill/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srgbClr val="000000"/>
                  </a:solidFill>
                  <a:latin typeface="Calibri" pitchFamily="34" charset="0"/>
                </a:endParaRPr>
              </a:p>
            </p:txBody>
          </p:sp>
          <p:sp>
            <p:nvSpPr>
              <p:cNvPr id="68764" name="Rectangle 691"/>
              <p:cNvSpPr>
                <a:spLocks noChangeArrowheads="1"/>
              </p:cNvSpPr>
              <p:nvPr/>
            </p:nvSpPr>
            <p:spPr bwMode="auto">
              <a:xfrm>
                <a:off x="2215" y="3131"/>
                <a:ext cx="32" cy="33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srgbClr val="000000"/>
                  </a:solidFill>
                  <a:latin typeface="Calibri" pitchFamily="34" charset="0"/>
                </a:endParaRPr>
              </a:p>
            </p:txBody>
          </p:sp>
          <p:sp>
            <p:nvSpPr>
              <p:cNvPr id="68765" name="Rectangle 692"/>
              <p:cNvSpPr>
                <a:spLocks noChangeArrowheads="1"/>
              </p:cNvSpPr>
              <p:nvPr/>
            </p:nvSpPr>
            <p:spPr bwMode="auto">
              <a:xfrm>
                <a:off x="2215" y="3131"/>
                <a:ext cx="32" cy="33"/>
              </a:xfrm>
              <a:prstGeom prst="rect">
                <a:avLst/>
              </a:prstGeom>
              <a:noFill/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srgbClr val="000000"/>
                  </a:solidFill>
                  <a:latin typeface="Calibri" pitchFamily="34" charset="0"/>
                </a:endParaRPr>
              </a:p>
            </p:txBody>
          </p:sp>
          <p:sp>
            <p:nvSpPr>
              <p:cNvPr id="68766" name="Rectangle 693"/>
              <p:cNvSpPr>
                <a:spLocks noChangeArrowheads="1"/>
              </p:cNvSpPr>
              <p:nvPr/>
            </p:nvSpPr>
            <p:spPr bwMode="auto">
              <a:xfrm>
                <a:off x="2247" y="3131"/>
                <a:ext cx="32" cy="33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srgbClr val="000000"/>
                  </a:solidFill>
                  <a:latin typeface="Calibri" pitchFamily="34" charset="0"/>
                </a:endParaRPr>
              </a:p>
            </p:txBody>
          </p:sp>
          <p:sp>
            <p:nvSpPr>
              <p:cNvPr id="68767" name="Rectangle 694"/>
              <p:cNvSpPr>
                <a:spLocks noChangeArrowheads="1"/>
              </p:cNvSpPr>
              <p:nvPr/>
            </p:nvSpPr>
            <p:spPr bwMode="auto">
              <a:xfrm>
                <a:off x="2247" y="3131"/>
                <a:ext cx="32" cy="33"/>
              </a:xfrm>
              <a:prstGeom prst="rect">
                <a:avLst/>
              </a:prstGeom>
              <a:noFill/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srgbClr val="000000"/>
                  </a:solidFill>
                  <a:latin typeface="Calibri" pitchFamily="34" charset="0"/>
                </a:endParaRPr>
              </a:p>
            </p:txBody>
          </p:sp>
          <p:sp>
            <p:nvSpPr>
              <p:cNvPr id="68768" name="Rectangle 695"/>
              <p:cNvSpPr>
                <a:spLocks noChangeArrowheads="1"/>
              </p:cNvSpPr>
              <p:nvPr/>
            </p:nvSpPr>
            <p:spPr bwMode="auto">
              <a:xfrm>
                <a:off x="2279" y="3131"/>
                <a:ext cx="33" cy="33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srgbClr val="000000"/>
                  </a:solidFill>
                  <a:latin typeface="Calibri" pitchFamily="34" charset="0"/>
                </a:endParaRPr>
              </a:p>
            </p:txBody>
          </p:sp>
          <p:sp>
            <p:nvSpPr>
              <p:cNvPr id="68769" name="Rectangle 696"/>
              <p:cNvSpPr>
                <a:spLocks noChangeArrowheads="1"/>
              </p:cNvSpPr>
              <p:nvPr/>
            </p:nvSpPr>
            <p:spPr bwMode="auto">
              <a:xfrm>
                <a:off x="2279" y="3131"/>
                <a:ext cx="33" cy="33"/>
              </a:xfrm>
              <a:prstGeom prst="rect">
                <a:avLst/>
              </a:prstGeom>
              <a:noFill/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srgbClr val="000000"/>
                  </a:solidFill>
                  <a:latin typeface="Calibri" pitchFamily="34" charset="0"/>
                </a:endParaRPr>
              </a:p>
            </p:txBody>
          </p:sp>
          <p:sp>
            <p:nvSpPr>
              <p:cNvPr id="68770" name="Rectangle 697"/>
              <p:cNvSpPr>
                <a:spLocks noChangeArrowheads="1"/>
              </p:cNvSpPr>
              <p:nvPr/>
            </p:nvSpPr>
            <p:spPr bwMode="auto">
              <a:xfrm>
                <a:off x="2312" y="3131"/>
                <a:ext cx="32" cy="33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srgbClr val="000000"/>
                  </a:solidFill>
                  <a:latin typeface="Calibri" pitchFamily="34" charset="0"/>
                </a:endParaRPr>
              </a:p>
            </p:txBody>
          </p:sp>
          <p:sp>
            <p:nvSpPr>
              <p:cNvPr id="68771" name="Rectangle 698"/>
              <p:cNvSpPr>
                <a:spLocks noChangeArrowheads="1"/>
              </p:cNvSpPr>
              <p:nvPr/>
            </p:nvSpPr>
            <p:spPr bwMode="auto">
              <a:xfrm>
                <a:off x="2312" y="3131"/>
                <a:ext cx="32" cy="33"/>
              </a:xfrm>
              <a:prstGeom prst="rect">
                <a:avLst/>
              </a:prstGeom>
              <a:noFill/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srgbClr val="000000"/>
                  </a:solidFill>
                  <a:latin typeface="Calibri" pitchFamily="34" charset="0"/>
                </a:endParaRPr>
              </a:p>
            </p:txBody>
          </p:sp>
          <p:sp>
            <p:nvSpPr>
              <p:cNvPr id="68772" name="Rectangle 699"/>
              <p:cNvSpPr>
                <a:spLocks noChangeArrowheads="1"/>
              </p:cNvSpPr>
              <p:nvPr/>
            </p:nvSpPr>
            <p:spPr bwMode="auto">
              <a:xfrm>
                <a:off x="2344" y="3131"/>
                <a:ext cx="32" cy="33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srgbClr val="000000"/>
                  </a:solidFill>
                  <a:latin typeface="Calibri" pitchFamily="34" charset="0"/>
                </a:endParaRPr>
              </a:p>
            </p:txBody>
          </p:sp>
          <p:sp>
            <p:nvSpPr>
              <p:cNvPr id="68773" name="Rectangle 700"/>
              <p:cNvSpPr>
                <a:spLocks noChangeArrowheads="1"/>
              </p:cNvSpPr>
              <p:nvPr/>
            </p:nvSpPr>
            <p:spPr bwMode="auto">
              <a:xfrm>
                <a:off x="2344" y="3131"/>
                <a:ext cx="32" cy="33"/>
              </a:xfrm>
              <a:prstGeom prst="rect">
                <a:avLst/>
              </a:prstGeom>
              <a:noFill/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srgbClr val="000000"/>
                  </a:solidFill>
                  <a:latin typeface="Calibri" pitchFamily="34" charset="0"/>
                </a:endParaRPr>
              </a:p>
            </p:txBody>
          </p:sp>
          <p:sp>
            <p:nvSpPr>
              <p:cNvPr id="68774" name="Rectangle 701"/>
              <p:cNvSpPr>
                <a:spLocks noChangeArrowheads="1"/>
              </p:cNvSpPr>
              <p:nvPr/>
            </p:nvSpPr>
            <p:spPr bwMode="auto">
              <a:xfrm>
                <a:off x="2376" y="3131"/>
                <a:ext cx="33" cy="33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srgbClr val="000000"/>
                  </a:solidFill>
                  <a:latin typeface="Calibri" pitchFamily="34" charset="0"/>
                </a:endParaRPr>
              </a:p>
            </p:txBody>
          </p:sp>
          <p:sp>
            <p:nvSpPr>
              <p:cNvPr id="68775" name="Rectangle 702"/>
              <p:cNvSpPr>
                <a:spLocks noChangeArrowheads="1"/>
              </p:cNvSpPr>
              <p:nvPr/>
            </p:nvSpPr>
            <p:spPr bwMode="auto">
              <a:xfrm>
                <a:off x="2376" y="3131"/>
                <a:ext cx="33" cy="33"/>
              </a:xfrm>
              <a:prstGeom prst="rect">
                <a:avLst/>
              </a:prstGeom>
              <a:noFill/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srgbClr val="000000"/>
                  </a:solidFill>
                  <a:latin typeface="Calibri" pitchFamily="34" charset="0"/>
                </a:endParaRPr>
              </a:p>
            </p:txBody>
          </p:sp>
          <p:sp>
            <p:nvSpPr>
              <p:cNvPr id="68776" name="Rectangle 703"/>
              <p:cNvSpPr>
                <a:spLocks noChangeArrowheads="1"/>
              </p:cNvSpPr>
              <p:nvPr/>
            </p:nvSpPr>
            <p:spPr bwMode="auto">
              <a:xfrm>
                <a:off x="2409" y="3131"/>
                <a:ext cx="32" cy="33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srgbClr val="000000"/>
                  </a:solidFill>
                  <a:latin typeface="Calibri" pitchFamily="34" charset="0"/>
                </a:endParaRPr>
              </a:p>
            </p:txBody>
          </p:sp>
          <p:sp>
            <p:nvSpPr>
              <p:cNvPr id="68777" name="Rectangle 704"/>
              <p:cNvSpPr>
                <a:spLocks noChangeArrowheads="1"/>
              </p:cNvSpPr>
              <p:nvPr/>
            </p:nvSpPr>
            <p:spPr bwMode="auto">
              <a:xfrm>
                <a:off x="2409" y="3131"/>
                <a:ext cx="32" cy="33"/>
              </a:xfrm>
              <a:prstGeom prst="rect">
                <a:avLst/>
              </a:prstGeom>
              <a:noFill/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srgbClr val="000000"/>
                  </a:solidFill>
                  <a:latin typeface="Calibri" pitchFamily="34" charset="0"/>
                </a:endParaRPr>
              </a:p>
            </p:txBody>
          </p:sp>
          <p:sp>
            <p:nvSpPr>
              <p:cNvPr id="68778" name="Rectangle 705"/>
              <p:cNvSpPr>
                <a:spLocks noChangeArrowheads="1"/>
              </p:cNvSpPr>
              <p:nvPr/>
            </p:nvSpPr>
            <p:spPr bwMode="auto">
              <a:xfrm>
                <a:off x="2441" y="3131"/>
                <a:ext cx="33" cy="33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srgbClr val="000000"/>
                  </a:solidFill>
                  <a:latin typeface="Calibri" pitchFamily="34" charset="0"/>
                </a:endParaRPr>
              </a:p>
            </p:txBody>
          </p:sp>
          <p:sp>
            <p:nvSpPr>
              <p:cNvPr id="68779" name="Rectangle 706"/>
              <p:cNvSpPr>
                <a:spLocks noChangeArrowheads="1"/>
              </p:cNvSpPr>
              <p:nvPr/>
            </p:nvSpPr>
            <p:spPr bwMode="auto">
              <a:xfrm>
                <a:off x="2441" y="3131"/>
                <a:ext cx="33" cy="33"/>
              </a:xfrm>
              <a:prstGeom prst="rect">
                <a:avLst/>
              </a:prstGeom>
              <a:noFill/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srgbClr val="000000"/>
                  </a:solidFill>
                  <a:latin typeface="Calibri" pitchFamily="34" charset="0"/>
                </a:endParaRPr>
              </a:p>
            </p:txBody>
          </p:sp>
          <p:sp>
            <p:nvSpPr>
              <p:cNvPr id="68780" name="Rectangle 707"/>
              <p:cNvSpPr>
                <a:spLocks noChangeArrowheads="1"/>
              </p:cNvSpPr>
              <p:nvPr/>
            </p:nvSpPr>
            <p:spPr bwMode="auto">
              <a:xfrm>
                <a:off x="2474" y="3131"/>
                <a:ext cx="32" cy="33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srgbClr val="000000"/>
                  </a:solidFill>
                  <a:latin typeface="Calibri" pitchFamily="34" charset="0"/>
                </a:endParaRPr>
              </a:p>
            </p:txBody>
          </p:sp>
          <p:sp>
            <p:nvSpPr>
              <p:cNvPr id="68781" name="Rectangle 708"/>
              <p:cNvSpPr>
                <a:spLocks noChangeArrowheads="1"/>
              </p:cNvSpPr>
              <p:nvPr/>
            </p:nvSpPr>
            <p:spPr bwMode="auto">
              <a:xfrm>
                <a:off x="2474" y="3131"/>
                <a:ext cx="32" cy="33"/>
              </a:xfrm>
              <a:prstGeom prst="rect">
                <a:avLst/>
              </a:prstGeom>
              <a:noFill/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srgbClr val="000000"/>
                  </a:solidFill>
                  <a:latin typeface="Calibri" pitchFamily="34" charset="0"/>
                </a:endParaRPr>
              </a:p>
            </p:txBody>
          </p:sp>
          <p:sp>
            <p:nvSpPr>
              <p:cNvPr id="68782" name="Rectangle 709"/>
              <p:cNvSpPr>
                <a:spLocks noChangeArrowheads="1"/>
              </p:cNvSpPr>
              <p:nvPr/>
            </p:nvSpPr>
            <p:spPr bwMode="auto">
              <a:xfrm>
                <a:off x="2506" y="3131"/>
                <a:ext cx="31" cy="33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srgbClr val="000000"/>
                  </a:solidFill>
                  <a:latin typeface="Calibri" pitchFamily="34" charset="0"/>
                </a:endParaRPr>
              </a:p>
            </p:txBody>
          </p:sp>
          <p:sp>
            <p:nvSpPr>
              <p:cNvPr id="68783" name="Rectangle 710"/>
              <p:cNvSpPr>
                <a:spLocks noChangeArrowheads="1"/>
              </p:cNvSpPr>
              <p:nvPr/>
            </p:nvSpPr>
            <p:spPr bwMode="auto">
              <a:xfrm>
                <a:off x="2506" y="3131"/>
                <a:ext cx="31" cy="33"/>
              </a:xfrm>
              <a:prstGeom prst="rect">
                <a:avLst/>
              </a:prstGeom>
              <a:noFill/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srgbClr val="000000"/>
                  </a:solidFill>
                  <a:latin typeface="Calibri" pitchFamily="34" charset="0"/>
                </a:endParaRPr>
              </a:p>
            </p:txBody>
          </p:sp>
          <p:sp>
            <p:nvSpPr>
              <p:cNvPr id="68784" name="Rectangle 711"/>
              <p:cNvSpPr>
                <a:spLocks noChangeArrowheads="1"/>
              </p:cNvSpPr>
              <p:nvPr/>
            </p:nvSpPr>
            <p:spPr bwMode="auto">
              <a:xfrm>
                <a:off x="2537" y="3131"/>
                <a:ext cx="33" cy="33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srgbClr val="000000"/>
                  </a:solidFill>
                  <a:latin typeface="Calibri" pitchFamily="34" charset="0"/>
                </a:endParaRPr>
              </a:p>
            </p:txBody>
          </p:sp>
          <p:sp>
            <p:nvSpPr>
              <p:cNvPr id="68785" name="Rectangle 712"/>
              <p:cNvSpPr>
                <a:spLocks noChangeArrowheads="1"/>
              </p:cNvSpPr>
              <p:nvPr/>
            </p:nvSpPr>
            <p:spPr bwMode="auto">
              <a:xfrm>
                <a:off x="2537" y="3131"/>
                <a:ext cx="33" cy="33"/>
              </a:xfrm>
              <a:prstGeom prst="rect">
                <a:avLst/>
              </a:prstGeom>
              <a:noFill/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srgbClr val="000000"/>
                  </a:solidFill>
                  <a:latin typeface="Calibri" pitchFamily="34" charset="0"/>
                </a:endParaRPr>
              </a:p>
            </p:txBody>
          </p:sp>
          <p:sp>
            <p:nvSpPr>
              <p:cNvPr id="68786" name="Rectangle 713"/>
              <p:cNvSpPr>
                <a:spLocks noChangeArrowheads="1"/>
              </p:cNvSpPr>
              <p:nvPr/>
            </p:nvSpPr>
            <p:spPr bwMode="auto">
              <a:xfrm>
                <a:off x="2570" y="3131"/>
                <a:ext cx="33" cy="33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srgbClr val="000000"/>
                  </a:solidFill>
                  <a:latin typeface="Calibri" pitchFamily="34" charset="0"/>
                </a:endParaRPr>
              </a:p>
            </p:txBody>
          </p:sp>
          <p:sp>
            <p:nvSpPr>
              <p:cNvPr id="68787" name="Rectangle 714"/>
              <p:cNvSpPr>
                <a:spLocks noChangeArrowheads="1"/>
              </p:cNvSpPr>
              <p:nvPr/>
            </p:nvSpPr>
            <p:spPr bwMode="auto">
              <a:xfrm>
                <a:off x="2570" y="3131"/>
                <a:ext cx="33" cy="33"/>
              </a:xfrm>
              <a:prstGeom prst="rect">
                <a:avLst/>
              </a:prstGeom>
              <a:noFill/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srgbClr val="000000"/>
                  </a:solidFill>
                  <a:latin typeface="Calibri" pitchFamily="34" charset="0"/>
                </a:endParaRPr>
              </a:p>
            </p:txBody>
          </p:sp>
          <p:sp>
            <p:nvSpPr>
              <p:cNvPr id="68788" name="Rectangle 715"/>
              <p:cNvSpPr>
                <a:spLocks noChangeArrowheads="1"/>
              </p:cNvSpPr>
              <p:nvPr/>
            </p:nvSpPr>
            <p:spPr bwMode="auto">
              <a:xfrm>
                <a:off x="2603" y="3131"/>
                <a:ext cx="32" cy="33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srgbClr val="000000"/>
                  </a:solidFill>
                  <a:latin typeface="Calibri" pitchFamily="34" charset="0"/>
                </a:endParaRPr>
              </a:p>
            </p:txBody>
          </p:sp>
          <p:sp>
            <p:nvSpPr>
              <p:cNvPr id="68789" name="Rectangle 716"/>
              <p:cNvSpPr>
                <a:spLocks noChangeArrowheads="1"/>
              </p:cNvSpPr>
              <p:nvPr/>
            </p:nvSpPr>
            <p:spPr bwMode="auto">
              <a:xfrm>
                <a:off x="2603" y="3131"/>
                <a:ext cx="32" cy="33"/>
              </a:xfrm>
              <a:prstGeom prst="rect">
                <a:avLst/>
              </a:prstGeom>
              <a:noFill/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srgbClr val="000000"/>
                  </a:solidFill>
                  <a:latin typeface="Calibri" pitchFamily="34" charset="0"/>
                </a:endParaRPr>
              </a:p>
            </p:txBody>
          </p:sp>
          <p:sp>
            <p:nvSpPr>
              <p:cNvPr id="68790" name="Rectangle 717"/>
              <p:cNvSpPr>
                <a:spLocks noChangeArrowheads="1"/>
              </p:cNvSpPr>
              <p:nvPr/>
            </p:nvSpPr>
            <p:spPr bwMode="auto">
              <a:xfrm>
                <a:off x="2635" y="3131"/>
                <a:ext cx="32" cy="33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srgbClr val="000000"/>
                  </a:solidFill>
                  <a:latin typeface="Calibri" pitchFamily="34" charset="0"/>
                </a:endParaRPr>
              </a:p>
            </p:txBody>
          </p:sp>
          <p:sp>
            <p:nvSpPr>
              <p:cNvPr id="68791" name="Rectangle 718"/>
              <p:cNvSpPr>
                <a:spLocks noChangeArrowheads="1"/>
              </p:cNvSpPr>
              <p:nvPr/>
            </p:nvSpPr>
            <p:spPr bwMode="auto">
              <a:xfrm>
                <a:off x="2635" y="3131"/>
                <a:ext cx="32" cy="33"/>
              </a:xfrm>
              <a:prstGeom prst="rect">
                <a:avLst/>
              </a:prstGeom>
              <a:noFill/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srgbClr val="000000"/>
                  </a:solidFill>
                  <a:latin typeface="Calibri" pitchFamily="34" charset="0"/>
                </a:endParaRPr>
              </a:p>
            </p:txBody>
          </p:sp>
          <p:sp>
            <p:nvSpPr>
              <p:cNvPr id="68792" name="Rectangle 719"/>
              <p:cNvSpPr>
                <a:spLocks noChangeArrowheads="1"/>
              </p:cNvSpPr>
              <p:nvPr/>
            </p:nvSpPr>
            <p:spPr bwMode="auto">
              <a:xfrm>
                <a:off x="2667" y="3131"/>
                <a:ext cx="32" cy="33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srgbClr val="000000"/>
                  </a:solidFill>
                  <a:latin typeface="Calibri" pitchFamily="34" charset="0"/>
                </a:endParaRPr>
              </a:p>
            </p:txBody>
          </p:sp>
          <p:sp>
            <p:nvSpPr>
              <p:cNvPr id="68793" name="Rectangle 720"/>
              <p:cNvSpPr>
                <a:spLocks noChangeArrowheads="1"/>
              </p:cNvSpPr>
              <p:nvPr/>
            </p:nvSpPr>
            <p:spPr bwMode="auto">
              <a:xfrm>
                <a:off x="2667" y="3131"/>
                <a:ext cx="32" cy="33"/>
              </a:xfrm>
              <a:prstGeom prst="rect">
                <a:avLst/>
              </a:prstGeom>
              <a:noFill/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srgbClr val="000000"/>
                  </a:solidFill>
                  <a:latin typeface="Calibri" pitchFamily="34" charset="0"/>
                </a:endParaRPr>
              </a:p>
            </p:txBody>
          </p:sp>
          <p:sp>
            <p:nvSpPr>
              <p:cNvPr id="68794" name="Rectangle 721"/>
              <p:cNvSpPr>
                <a:spLocks noChangeArrowheads="1"/>
              </p:cNvSpPr>
              <p:nvPr/>
            </p:nvSpPr>
            <p:spPr bwMode="auto">
              <a:xfrm>
                <a:off x="2151" y="3164"/>
                <a:ext cx="32" cy="31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srgbClr val="000000"/>
                  </a:solidFill>
                  <a:latin typeface="Calibri" pitchFamily="34" charset="0"/>
                </a:endParaRPr>
              </a:p>
            </p:txBody>
          </p:sp>
          <p:sp>
            <p:nvSpPr>
              <p:cNvPr id="68795" name="Rectangle 722"/>
              <p:cNvSpPr>
                <a:spLocks noChangeArrowheads="1"/>
              </p:cNvSpPr>
              <p:nvPr/>
            </p:nvSpPr>
            <p:spPr bwMode="auto">
              <a:xfrm>
                <a:off x="2151" y="3164"/>
                <a:ext cx="32" cy="31"/>
              </a:xfrm>
              <a:prstGeom prst="rect">
                <a:avLst/>
              </a:prstGeom>
              <a:noFill/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srgbClr val="000000"/>
                  </a:solidFill>
                  <a:latin typeface="Calibri" pitchFamily="34" charset="0"/>
                </a:endParaRPr>
              </a:p>
            </p:txBody>
          </p:sp>
          <p:sp>
            <p:nvSpPr>
              <p:cNvPr id="68796" name="Rectangle 723"/>
              <p:cNvSpPr>
                <a:spLocks noChangeArrowheads="1"/>
              </p:cNvSpPr>
              <p:nvPr/>
            </p:nvSpPr>
            <p:spPr bwMode="auto">
              <a:xfrm>
                <a:off x="2183" y="3164"/>
                <a:ext cx="32" cy="31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srgbClr val="000000"/>
                  </a:solidFill>
                  <a:latin typeface="Calibri" pitchFamily="34" charset="0"/>
                </a:endParaRPr>
              </a:p>
            </p:txBody>
          </p:sp>
          <p:sp>
            <p:nvSpPr>
              <p:cNvPr id="68797" name="Rectangle 724"/>
              <p:cNvSpPr>
                <a:spLocks noChangeArrowheads="1"/>
              </p:cNvSpPr>
              <p:nvPr/>
            </p:nvSpPr>
            <p:spPr bwMode="auto">
              <a:xfrm>
                <a:off x="2183" y="3164"/>
                <a:ext cx="32" cy="31"/>
              </a:xfrm>
              <a:prstGeom prst="rect">
                <a:avLst/>
              </a:prstGeom>
              <a:noFill/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srgbClr val="000000"/>
                  </a:solidFill>
                  <a:latin typeface="Calibri" pitchFamily="34" charset="0"/>
                </a:endParaRPr>
              </a:p>
            </p:txBody>
          </p:sp>
          <p:sp>
            <p:nvSpPr>
              <p:cNvPr id="68798" name="Rectangle 725"/>
              <p:cNvSpPr>
                <a:spLocks noChangeArrowheads="1"/>
              </p:cNvSpPr>
              <p:nvPr/>
            </p:nvSpPr>
            <p:spPr bwMode="auto">
              <a:xfrm>
                <a:off x="2215" y="3164"/>
                <a:ext cx="32" cy="31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srgbClr val="000000"/>
                  </a:solidFill>
                  <a:latin typeface="Calibri" pitchFamily="34" charset="0"/>
                </a:endParaRPr>
              </a:p>
            </p:txBody>
          </p:sp>
          <p:sp>
            <p:nvSpPr>
              <p:cNvPr id="68799" name="Rectangle 726"/>
              <p:cNvSpPr>
                <a:spLocks noChangeArrowheads="1"/>
              </p:cNvSpPr>
              <p:nvPr/>
            </p:nvSpPr>
            <p:spPr bwMode="auto">
              <a:xfrm>
                <a:off x="2215" y="3164"/>
                <a:ext cx="32" cy="31"/>
              </a:xfrm>
              <a:prstGeom prst="rect">
                <a:avLst/>
              </a:prstGeom>
              <a:noFill/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srgbClr val="000000"/>
                  </a:solidFill>
                  <a:latin typeface="Calibri" pitchFamily="34" charset="0"/>
                </a:endParaRPr>
              </a:p>
            </p:txBody>
          </p:sp>
          <p:sp>
            <p:nvSpPr>
              <p:cNvPr id="68800" name="Rectangle 727"/>
              <p:cNvSpPr>
                <a:spLocks noChangeArrowheads="1"/>
              </p:cNvSpPr>
              <p:nvPr/>
            </p:nvSpPr>
            <p:spPr bwMode="auto">
              <a:xfrm>
                <a:off x="2247" y="3164"/>
                <a:ext cx="32" cy="31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srgbClr val="000000"/>
                  </a:solidFill>
                  <a:latin typeface="Calibri" pitchFamily="34" charset="0"/>
                </a:endParaRPr>
              </a:p>
            </p:txBody>
          </p:sp>
          <p:sp>
            <p:nvSpPr>
              <p:cNvPr id="68801" name="Rectangle 728"/>
              <p:cNvSpPr>
                <a:spLocks noChangeArrowheads="1"/>
              </p:cNvSpPr>
              <p:nvPr/>
            </p:nvSpPr>
            <p:spPr bwMode="auto">
              <a:xfrm>
                <a:off x="2247" y="3164"/>
                <a:ext cx="32" cy="31"/>
              </a:xfrm>
              <a:prstGeom prst="rect">
                <a:avLst/>
              </a:prstGeom>
              <a:noFill/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srgbClr val="000000"/>
                  </a:solidFill>
                  <a:latin typeface="Calibri" pitchFamily="34" charset="0"/>
                </a:endParaRPr>
              </a:p>
            </p:txBody>
          </p:sp>
          <p:sp>
            <p:nvSpPr>
              <p:cNvPr id="68802" name="Rectangle 729"/>
              <p:cNvSpPr>
                <a:spLocks noChangeArrowheads="1"/>
              </p:cNvSpPr>
              <p:nvPr/>
            </p:nvSpPr>
            <p:spPr bwMode="auto">
              <a:xfrm>
                <a:off x="2279" y="3164"/>
                <a:ext cx="33" cy="31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srgbClr val="000000"/>
                  </a:solidFill>
                  <a:latin typeface="Calibri" pitchFamily="34" charset="0"/>
                </a:endParaRPr>
              </a:p>
            </p:txBody>
          </p:sp>
          <p:sp>
            <p:nvSpPr>
              <p:cNvPr id="68803" name="Rectangle 730"/>
              <p:cNvSpPr>
                <a:spLocks noChangeArrowheads="1"/>
              </p:cNvSpPr>
              <p:nvPr/>
            </p:nvSpPr>
            <p:spPr bwMode="auto">
              <a:xfrm>
                <a:off x="2279" y="3164"/>
                <a:ext cx="33" cy="31"/>
              </a:xfrm>
              <a:prstGeom prst="rect">
                <a:avLst/>
              </a:prstGeom>
              <a:noFill/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srgbClr val="000000"/>
                  </a:solidFill>
                  <a:latin typeface="Calibri" pitchFamily="34" charset="0"/>
                </a:endParaRPr>
              </a:p>
            </p:txBody>
          </p:sp>
          <p:sp>
            <p:nvSpPr>
              <p:cNvPr id="68804" name="Rectangle 731"/>
              <p:cNvSpPr>
                <a:spLocks noChangeArrowheads="1"/>
              </p:cNvSpPr>
              <p:nvPr/>
            </p:nvSpPr>
            <p:spPr bwMode="auto">
              <a:xfrm>
                <a:off x="2312" y="3164"/>
                <a:ext cx="32" cy="31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srgbClr val="000000"/>
                  </a:solidFill>
                  <a:latin typeface="Calibri" pitchFamily="34" charset="0"/>
                </a:endParaRPr>
              </a:p>
            </p:txBody>
          </p:sp>
          <p:sp>
            <p:nvSpPr>
              <p:cNvPr id="68805" name="Rectangle 732"/>
              <p:cNvSpPr>
                <a:spLocks noChangeArrowheads="1"/>
              </p:cNvSpPr>
              <p:nvPr/>
            </p:nvSpPr>
            <p:spPr bwMode="auto">
              <a:xfrm>
                <a:off x="2312" y="3164"/>
                <a:ext cx="32" cy="31"/>
              </a:xfrm>
              <a:prstGeom prst="rect">
                <a:avLst/>
              </a:prstGeom>
              <a:noFill/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srgbClr val="000000"/>
                  </a:solidFill>
                  <a:latin typeface="Calibri" pitchFamily="34" charset="0"/>
                </a:endParaRPr>
              </a:p>
            </p:txBody>
          </p:sp>
          <p:sp>
            <p:nvSpPr>
              <p:cNvPr id="68806" name="Rectangle 733"/>
              <p:cNvSpPr>
                <a:spLocks noChangeArrowheads="1"/>
              </p:cNvSpPr>
              <p:nvPr/>
            </p:nvSpPr>
            <p:spPr bwMode="auto">
              <a:xfrm>
                <a:off x="2344" y="3164"/>
                <a:ext cx="32" cy="31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srgbClr val="000000"/>
                  </a:solidFill>
                  <a:latin typeface="Calibri" pitchFamily="34" charset="0"/>
                </a:endParaRPr>
              </a:p>
            </p:txBody>
          </p:sp>
          <p:sp>
            <p:nvSpPr>
              <p:cNvPr id="68807" name="Rectangle 734"/>
              <p:cNvSpPr>
                <a:spLocks noChangeArrowheads="1"/>
              </p:cNvSpPr>
              <p:nvPr/>
            </p:nvSpPr>
            <p:spPr bwMode="auto">
              <a:xfrm>
                <a:off x="2344" y="3164"/>
                <a:ext cx="32" cy="31"/>
              </a:xfrm>
              <a:prstGeom prst="rect">
                <a:avLst/>
              </a:prstGeom>
              <a:noFill/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srgbClr val="000000"/>
                  </a:solidFill>
                  <a:latin typeface="Calibri" pitchFamily="34" charset="0"/>
                </a:endParaRPr>
              </a:p>
            </p:txBody>
          </p:sp>
          <p:sp>
            <p:nvSpPr>
              <p:cNvPr id="68808" name="Rectangle 735"/>
              <p:cNvSpPr>
                <a:spLocks noChangeArrowheads="1"/>
              </p:cNvSpPr>
              <p:nvPr/>
            </p:nvSpPr>
            <p:spPr bwMode="auto">
              <a:xfrm>
                <a:off x="2376" y="3164"/>
                <a:ext cx="33" cy="31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srgbClr val="000000"/>
                  </a:solidFill>
                  <a:latin typeface="Calibri" pitchFamily="34" charset="0"/>
                </a:endParaRPr>
              </a:p>
            </p:txBody>
          </p:sp>
          <p:sp>
            <p:nvSpPr>
              <p:cNvPr id="68809" name="Rectangle 736"/>
              <p:cNvSpPr>
                <a:spLocks noChangeArrowheads="1"/>
              </p:cNvSpPr>
              <p:nvPr/>
            </p:nvSpPr>
            <p:spPr bwMode="auto">
              <a:xfrm>
                <a:off x="2376" y="3164"/>
                <a:ext cx="33" cy="31"/>
              </a:xfrm>
              <a:prstGeom prst="rect">
                <a:avLst/>
              </a:prstGeom>
              <a:noFill/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srgbClr val="000000"/>
                  </a:solidFill>
                  <a:latin typeface="Calibri" pitchFamily="34" charset="0"/>
                </a:endParaRPr>
              </a:p>
            </p:txBody>
          </p:sp>
          <p:sp>
            <p:nvSpPr>
              <p:cNvPr id="68810" name="Rectangle 737"/>
              <p:cNvSpPr>
                <a:spLocks noChangeArrowheads="1"/>
              </p:cNvSpPr>
              <p:nvPr/>
            </p:nvSpPr>
            <p:spPr bwMode="auto">
              <a:xfrm>
                <a:off x="2409" y="3164"/>
                <a:ext cx="32" cy="31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srgbClr val="000000"/>
                  </a:solidFill>
                  <a:latin typeface="Calibri" pitchFamily="34" charset="0"/>
                </a:endParaRPr>
              </a:p>
            </p:txBody>
          </p:sp>
          <p:sp>
            <p:nvSpPr>
              <p:cNvPr id="68811" name="Rectangle 738"/>
              <p:cNvSpPr>
                <a:spLocks noChangeArrowheads="1"/>
              </p:cNvSpPr>
              <p:nvPr/>
            </p:nvSpPr>
            <p:spPr bwMode="auto">
              <a:xfrm>
                <a:off x="2409" y="3164"/>
                <a:ext cx="32" cy="31"/>
              </a:xfrm>
              <a:prstGeom prst="rect">
                <a:avLst/>
              </a:prstGeom>
              <a:noFill/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srgbClr val="000000"/>
                  </a:solidFill>
                  <a:latin typeface="Calibri" pitchFamily="34" charset="0"/>
                </a:endParaRPr>
              </a:p>
            </p:txBody>
          </p:sp>
          <p:sp>
            <p:nvSpPr>
              <p:cNvPr id="68812" name="Rectangle 739"/>
              <p:cNvSpPr>
                <a:spLocks noChangeArrowheads="1"/>
              </p:cNvSpPr>
              <p:nvPr/>
            </p:nvSpPr>
            <p:spPr bwMode="auto">
              <a:xfrm>
                <a:off x="2441" y="3164"/>
                <a:ext cx="33" cy="31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srgbClr val="000000"/>
                  </a:solidFill>
                  <a:latin typeface="Calibri" pitchFamily="34" charset="0"/>
                </a:endParaRPr>
              </a:p>
            </p:txBody>
          </p:sp>
          <p:sp>
            <p:nvSpPr>
              <p:cNvPr id="68813" name="Rectangle 740"/>
              <p:cNvSpPr>
                <a:spLocks noChangeArrowheads="1"/>
              </p:cNvSpPr>
              <p:nvPr/>
            </p:nvSpPr>
            <p:spPr bwMode="auto">
              <a:xfrm>
                <a:off x="2441" y="3164"/>
                <a:ext cx="33" cy="31"/>
              </a:xfrm>
              <a:prstGeom prst="rect">
                <a:avLst/>
              </a:prstGeom>
              <a:noFill/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srgbClr val="000000"/>
                  </a:solidFill>
                  <a:latin typeface="Calibri" pitchFamily="34" charset="0"/>
                </a:endParaRPr>
              </a:p>
            </p:txBody>
          </p:sp>
          <p:sp>
            <p:nvSpPr>
              <p:cNvPr id="68814" name="Rectangle 741"/>
              <p:cNvSpPr>
                <a:spLocks noChangeArrowheads="1"/>
              </p:cNvSpPr>
              <p:nvPr/>
            </p:nvSpPr>
            <p:spPr bwMode="auto">
              <a:xfrm>
                <a:off x="2474" y="3164"/>
                <a:ext cx="32" cy="31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srgbClr val="000000"/>
                  </a:solidFill>
                  <a:latin typeface="Calibri" pitchFamily="34" charset="0"/>
                </a:endParaRPr>
              </a:p>
            </p:txBody>
          </p:sp>
          <p:sp>
            <p:nvSpPr>
              <p:cNvPr id="68815" name="Rectangle 742"/>
              <p:cNvSpPr>
                <a:spLocks noChangeArrowheads="1"/>
              </p:cNvSpPr>
              <p:nvPr/>
            </p:nvSpPr>
            <p:spPr bwMode="auto">
              <a:xfrm>
                <a:off x="2474" y="3164"/>
                <a:ext cx="32" cy="31"/>
              </a:xfrm>
              <a:prstGeom prst="rect">
                <a:avLst/>
              </a:prstGeom>
              <a:noFill/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srgbClr val="000000"/>
                  </a:solidFill>
                  <a:latin typeface="Calibri" pitchFamily="34" charset="0"/>
                </a:endParaRPr>
              </a:p>
            </p:txBody>
          </p:sp>
          <p:sp>
            <p:nvSpPr>
              <p:cNvPr id="68816" name="Rectangle 743"/>
              <p:cNvSpPr>
                <a:spLocks noChangeArrowheads="1"/>
              </p:cNvSpPr>
              <p:nvPr/>
            </p:nvSpPr>
            <p:spPr bwMode="auto">
              <a:xfrm>
                <a:off x="2506" y="3164"/>
                <a:ext cx="31" cy="31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srgbClr val="000000"/>
                  </a:solidFill>
                  <a:latin typeface="Calibri" pitchFamily="34" charset="0"/>
                </a:endParaRPr>
              </a:p>
            </p:txBody>
          </p:sp>
          <p:sp>
            <p:nvSpPr>
              <p:cNvPr id="68817" name="Rectangle 744"/>
              <p:cNvSpPr>
                <a:spLocks noChangeArrowheads="1"/>
              </p:cNvSpPr>
              <p:nvPr/>
            </p:nvSpPr>
            <p:spPr bwMode="auto">
              <a:xfrm>
                <a:off x="2506" y="3164"/>
                <a:ext cx="31" cy="31"/>
              </a:xfrm>
              <a:prstGeom prst="rect">
                <a:avLst/>
              </a:prstGeom>
              <a:noFill/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srgbClr val="000000"/>
                  </a:solidFill>
                  <a:latin typeface="Calibri" pitchFamily="34" charset="0"/>
                </a:endParaRPr>
              </a:p>
            </p:txBody>
          </p:sp>
          <p:sp>
            <p:nvSpPr>
              <p:cNvPr id="68818" name="Rectangle 745"/>
              <p:cNvSpPr>
                <a:spLocks noChangeArrowheads="1"/>
              </p:cNvSpPr>
              <p:nvPr/>
            </p:nvSpPr>
            <p:spPr bwMode="auto">
              <a:xfrm>
                <a:off x="2537" y="3164"/>
                <a:ext cx="33" cy="31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srgbClr val="000000"/>
                  </a:solidFill>
                  <a:latin typeface="Calibri" pitchFamily="34" charset="0"/>
                </a:endParaRPr>
              </a:p>
            </p:txBody>
          </p:sp>
          <p:sp>
            <p:nvSpPr>
              <p:cNvPr id="68819" name="Rectangle 746"/>
              <p:cNvSpPr>
                <a:spLocks noChangeArrowheads="1"/>
              </p:cNvSpPr>
              <p:nvPr/>
            </p:nvSpPr>
            <p:spPr bwMode="auto">
              <a:xfrm>
                <a:off x="2537" y="3164"/>
                <a:ext cx="33" cy="31"/>
              </a:xfrm>
              <a:prstGeom prst="rect">
                <a:avLst/>
              </a:prstGeom>
              <a:noFill/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srgbClr val="000000"/>
                  </a:solidFill>
                  <a:latin typeface="Calibri" pitchFamily="34" charset="0"/>
                </a:endParaRPr>
              </a:p>
            </p:txBody>
          </p:sp>
          <p:sp>
            <p:nvSpPr>
              <p:cNvPr id="68820" name="Rectangle 747"/>
              <p:cNvSpPr>
                <a:spLocks noChangeArrowheads="1"/>
              </p:cNvSpPr>
              <p:nvPr/>
            </p:nvSpPr>
            <p:spPr bwMode="auto">
              <a:xfrm>
                <a:off x="2570" y="3164"/>
                <a:ext cx="33" cy="31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srgbClr val="000000"/>
                  </a:solidFill>
                  <a:latin typeface="Calibri" pitchFamily="34" charset="0"/>
                </a:endParaRPr>
              </a:p>
            </p:txBody>
          </p:sp>
          <p:sp>
            <p:nvSpPr>
              <p:cNvPr id="68821" name="Rectangle 748"/>
              <p:cNvSpPr>
                <a:spLocks noChangeArrowheads="1"/>
              </p:cNvSpPr>
              <p:nvPr/>
            </p:nvSpPr>
            <p:spPr bwMode="auto">
              <a:xfrm>
                <a:off x="2570" y="3164"/>
                <a:ext cx="33" cy="31"/>
              </a:xfrm>
              <a:prstGeom prst="rect">
                <a:avLst/>
              </a:prstGeom>
              <a:noFill/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srgbClr val="000000"/>
                  </a:solidFill>
                  <a:latin typeface="Calibri" pitchFamily="34" charset="0"/>
                </a:endParaRPr>
              </a:p>
            </p:txBody>
          </p:sp>
          <p:sp>
            <p:nvSpPr>
              <p:cNvPr id="68822" name="Rectangle 749"/>
              <p:cNvSpPr>
                <a:spLocks noChangeArrowheads="1"/>
              </p:cNvSpPr>
              <p:nvPr/>
            </p:nvSpPr>
            <p:spPr bwMode="auto">
              <a:xfrm>
                <a:off x="2603" y="3164"/>
                <a:ext cx="32" cy="31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srgbClr val="000000"/>
                  </a:solidFill>
                  <a:latin typeface="Calibri" pitchFamily="34" charset="0"/>
                </a:endParaRPr>
              </a:p>
            </p:txBody>
          </p:sp>
          <p:sp>
            <p:nvSpPr>
              <p:cNvPr id="68823" name="Rectangle 750"/>
              <p:cNvSpPr>
                <a:spLocks noChangeArrowheads="1"/>
              </p:cNvSpPr>
              <p:nvPr/>
            </p:nvSpPr>
            <p:spPr bwMode="auto">
              <a:xfrm>
                <a:off x="2603" y="3164"/>
                <a:ext cx="32" cy="31"/>
              </a:xfrm>
              <a:prstGeom prst="rect">
                <a:avLst/>
              </a:prstGeom>
              <a:noFill/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srgbClr val="000000"/>
                  </a:solidFill>
                  <a:latin typeface="Calibri" pitchFamily="34" charset="0"/>
                </a:endParaRPr>
              </a:p>
            </p:txBody>
          </p:sp>
          <p:sp>
            <p:nvSpPr>
              <p:cNvPr id="68824" name="Rectangle 751"/>
              <p:cNvSpPr>
                <a:spLocks noChangeArrowheads="1"/>
              </p:cNvSpPr>
              <p:nvPr/>
            </p:nvSpPr>
            <p:spPr bwMode="auto">
              <a:xfrm>
                <a:off x="2635" y="3164"/>
                <a:ext cx="32" cy="31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srgbClr val="000000"/>
                  </a:solidFill>
                  <a:latin typeface="Calibri" pitchFamily="34" charset="0"/>
                </a:endParaRPr>
              </a:p>
            </p:txBody>
          </p:sp>
          <p:sp>
            <p:nvSpPr>
              <p:cNvPr id="68825" name="Rectangle 752"/>
              <p:cNvSpPr>
                <a:spLocks noChangeArrowheads="1"/>
              </p:cNvSpPr>
              <p:nvPr/>
            </p:nvSpPr>
            <p:spPr bwMode="auto">
              <a:xfrm>
                <a:off x="2635" y="3164"/>
                <a:ext cx="32" cy="31"/>
              </a:xfrm>
              <a:prstGeom prst="rect">
                <a:avLst/>
              </a:prstGeom>
              <a:noFill/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srgbClr val="000000"/>
                  </a:solidFill>
                  <a:latin typeface="Calibri" pitchFamily="34" charset="0"/>
                </a:endParaRPr>
              </a:p>
            </p:txBody>
          </p:sp>
          <p:sp>
            <p:nvSpPr>
              <p:cNvPr id="68826" name="Rectangle 753"/>
              <p:cNvSpPr>
                <a:spLocks noChangeArrowheads="1"/>
              </p:cNvSpPr>
              <p:nvPr/>
            </p:nvSpPr>
            <p:spPr bwMode="auto">
              <a:xfrm>
                <a:off x="2667" y="3164"/>
                <a:ext cx="32" cy="31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srgbClr val="000000"/>
                  </a:solidFill>
                  <a:latin typeface="Calibri" pitchFamily="34" charset="0"/>
                </a:endParaRPr>
              </a:p>
            </p:txBody>
          </p:sp>
          <p:sp>
            <p:nvSpPr>
              <p:cNvPr id="68827" name="Rectangle 754"/>
              <p:cNvSpPr>
                <a:spLocks noChangeArrowheads="1"/>
              </p:cNvSpPr>
              <p:nvPr/>
            </p:nvSpPr>
            <p:spPr bwMode="auto">
              <a:xfrm>
                <a:off x="2667" y="3164"/>
                <a:ext cx="32" cy="31"/>
              </a:xfrm>
              <a:prstGeom prst="rect">
                <a:avLst/>
              </a:prstGeom>
              <a:noFill/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srgbClr val="000000"/>
                  </a:solidFill>
                  <a:latin typeface="Calibri" pitchFamily="34" charset="0"/>
                </a:endParaRPr>
              </a:p>
            </p:txBody>
          </p:sp>
          <p:sp>
            <p:nvSpPr>
              <p:cNvPr id="68828" name="Rectangle 755"/>
              <p:cNvSpPr>
                <a:spLocks noChangeArrowheads="1"/>
              </p:cNvSpPr>
              <p:nvPr/>
            </p:nvSpPr>
            <p:spPr bwMode="auto">
              <a:xfrm>
                <a:off x="2151" y="3195"/>
                <a:ext cx="32" cy="32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srgbClr val="000000"/>
                  </a:solidFill>
                  <a:latin typeface="Calibri" pitchFamily="34" charset="0"/>
                </a:endParaRPr>
              </a:p>
            </p:txBody>
          </p:sp>
          <p:sp>
            <p:nvSpPr>
              <p:cNvPr id="68829" name="Rectangle 756"/>
              <p:cNvSpPr>
                <a:spLocks noChangeArrowheads="1"/>
              </p:cNvSpPr>
              <p:nvPr/>
            </p:nvSpPr>
            <p:spPr bwMode="auto">
              <a:xfrm>
                <a:off x="2151" y="3195"/>
                <a:ext cx="32" cy="32"/>
              </a:xfrm>
              <a:prstGeom prst="rect">
                <a:avLst/>
              </a:prstGeom>
              <a:noFill/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srgbClr val="000000"/>
                  </a:solidFill>
                  <a:latin typeface="Calibri" pitchFamily="34" charset="0"/>
                </a:endParaRPr>
              </a:p>
            </p:txBody>
          </p:sp>
          <p:sp>
            <p:nvSpPr>
              <p:cNvPr id="68830" name="Rectangle 757"/>
              <p:cNvSpPr>
                <a:spLocks noChangeArrowheads="1"/>
              </p:cNvSpPr>
              <p:nvPr/>
            </p:nvSpPr>
            <p:spPr bwMode="auto">
              <a:xfrm>
                <a:off x="2183" y="3195"/>
                <a:ext cx="32" cy="32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srgbClr val="000000"/>
                  </a:solidFill>
                  <a:latin typeface="Calibri" pitchFamily="34" charset="0"/>
                </a:endParaRPr>
              </a:p>
            </p:txBody>
          </p:sp>
          <p:sp>
            <p:nvSpPr>
              <p:cNvPr id="68831" name="Rectangle 758"/>
              <p:cNvSpPr>
                <a:spLocks noChangeArrowheads="1"/>
              </p:cNvSpPr>
              <p:nvPr/>
            </p:nvSpPr>
            <p:spPr bwMode="auto">
              <a:xfrm>
                <a:off x="2183" y="3195"/>
                <a:ext cx="32" cy="32"/>
              </a:xfrm>
              <a:prstGeom prst="rect">
                <a:avLst/>
              </a:prstGeom>
              <a:noFill/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srgbClr val="000000"/>
                  </a:solidFill>
                  <a:latin typeface="Calibri" pitchFamily="34" charset="0"/>
                </a:endParaRPr>
              </a:p>
            </p:txBody>
          </p:sp>
          <p:sp>
            <p:nvSpPr>
              <p:cNvPr id="68832" name="Rectangle 759"/>
              <p:cNvSpPr>
                <a:spLocks noChangeArrowheads="1"/>
              </p:cNvSpPr>
              <p:nvPr/>
            </p:nvSpPr>
            <p:spPr bwMode="auto">
              <a:xfrm>
                <a:off x="2215" y="3195"/>
                <a:ext cx="32" cy="32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srgbClr val="000000"/>
                  </a:solidFill>
                  <a:latin typeface="Calibri" pitchFamily="34" charset="0"/>
                </a:endParaRPr>
              </a:p>
            </p:txBody>
          </p:sp>
          <p:sp>
            <p:nvSpPr>
              <p:cNvPr id="68833" name="Rectangle 760"/>
              <p:cNvSpPr>
                <a:spLocks noChangeArrowheads="1"/>
              </p:cNvSpPr>
              <p:nvPr/>
            </p:nvSpPr>
            <p:spPr bwMode="auto">
              <a:xfrm>
                <a:off x="2215" y="3195"/>
                <a:ext cx="32" cy="32"/>
              </a:xfrm>
              <a:prstGeom prst="rect">
                <a:avLst/>
              </a:prstGeom>
              <a:noFill/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srgbClr val="000000"/>
                  </a:solidFill>
                  <a:latin typeface="Calibri" pitchFamily="34" charset="0"/>
                </a:endParaRPr>
              </a:p>
            </p:txBody>
          </p:sp>
          <p:sp>
            <p:nvSpPr>
              <p:cNvPr id="68834" name="Rectangle 761"/>
              <p:cNvSpPr>
                <a:spLocks noChangeArrowheads="1"/>
              </p:cNvSpPr>
              <p:nvPr/>
            </p:nvSpPr>
            <p:spPr bwMode="auto">
              <a:xfrm>
                <a:off x="2247" y="3195"/>
                <a:ext cx="32" cy="32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srgbClr val="000000"/>
                  </a:solidFill>
                  <a:latin typeface="Calibri" pitchFamily="34" charset="0"/>
                </a:endParaRPr>
              </a:p>
            </p:txBody>
          </p:sp>
          <p:sp>
            <p:nvSpPr>
              <p:cNvPr id="68835" name="Rectangle 762"/>
              <p:cNvSpPr>
                <a:spLocks noChangeArrowheads="1"/>
              </p:cNvSpPr>
              <p:nvPr/>
            </p:nvSpPr>
            <p:spPr bwMode="auto">
              <a:xfrm>
                <a:off x="2247" y="3195"/>
                <a:ext cx="32" cy="32"/>
              </a:xfrm>
              <a:prstGeom prst="rect">
                <a:avLst/>
              </a:prstGeom>
              <a:noFill/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srgbClr val="000000"/>
                  </a:solidFill>
                  <a:latin typeface="Calibri" pitchFamily="34" charset="0"/>
                </a:endParaRPr>
              </a:p>
            </p:txBody>
          </p:sp>
          <p:sp>
            <p:nvSpPr>
              <p:cNvPr id="68836" name="Rectangle 763"/>
              <p:cNvSpPr>
                <a:spLocks noChangeArrowheads="1"/>
              </p:cNvSpPr>
              <p:nvPr/>
            </p:nvSpPr>
            <p:spPr bwMode="auto">
              <a:xfrm>
                <a:off x="2279" y="3195"/>
                <a:ext cx="33" cy="32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srgbClr val="000000"/>
                  </a:solidFill>
                  <a:latin typeface="Calibri" pitchFamily="34" charset="0"/>
                </a:endParaRPr>
              </a:p>
            </p:txBody>
          </p:sp>
          <p:sp>
            <p:nvSpPr>
              <p:cNvPr id="68837" name="Rectangle 764"/>
              <p:cNvSpPr>
                <a:spLocks noChangeArrowheads="1"/>
              </p:cNvSpPr>
              <p:nvPr/>
            </p:nvSpPr>
            <p:spPr bwMode="auto">
              <a:xfrm>
                <a:off x="2279" y="3195"/>
                <a:ext cx="33" cy="32"/>
              </a:xfrm>
              <a:prstGeom prst="rect">
                <a:avLst/>
              </a:prstGeom>
              <a:noFill/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srgbClr val="000000"/>
                  </a:solidFill>
                  <a:latin typeface="Calibri" pitchFamily="34" charset="0"/>
                </a:endParaRPr>
              </a:p>
            </p:txBody>
          </p:sp>
          <p:sp>
            <p:nvSpPr>
              <p:cNvPr id="68838" name="Rectangle 765"/>
              <p:cNvSpPr>
                <a:spLocks noChangeArrowheads="1"/>
              </p:cNvSpPr>
              <p:nvPr/>
            </p:nvSpPr>
            <p:spPr bwMode="auto">
              <a:xfrm>
                <a:off x="2312" y="3195"/>
                <a:ext cx="32" cy="32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srgbClr val="000000"/>
                  </a:solidFill>
                  <a:latin typeface="Calibri" pitchFamily="34" charset="0"/>
                </a:endParaRPr>
              </a:p>
            </p:txBody>
          </p:sp>
          <p:sp>
            <p:nvSpPr>
              <p:cNvPr id="68839" name="Rectangle 766"/>
              <p:cNvSpPr>
                <a:spLocks noChangeArrowheads="1"/>
              </p:cNvSpPr>
              <p:nvPr/>
            </p:nvSpPr>
            <p:spPr bwMode="auto">
              <a:xfrm>
                <a:off x="2312" y="3195"/>
                <a:ext cx="32" cy="32"/>
              </a:xfrm>
              <a:prstGeom prst="rect">
                <a:avLst/>
              </a:prstGeom>
              <a:noFill/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srgbClr val="000000"/>
                  </a:solidFill>
                  <a:latin typeface="Calibri" pitchFamily="34" charset="0"/>
                </a:endParaRPr>
              </a:p>
            </p:txBody>
          </p:sp>
          <p:sp>
            <p:nvSpPr>
              <p:cNvPr id="68840" name="Rectangle 767"/>
              <p:cNvSpPr>
                <a:spLocks noChangeArrowheads="1"/>
              </p:cNvSpPr>
              <p:nvPr/>
            </p:nvSpPr>
            <p:spPr bwMode="auto">
              <a:xfrm>
                <a:off x="2344" y="3195"/>
                <a:ext cx="32" cy="32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srgbClr val="000000"/>
                  </a:solidFill>
                  <a:latin typeface="Calibri" pitchFamily="34" charset="0"/>
                </a:endParaRPr>
              </a:p>
            </p:txBody>
          </p:sp>
          <p:sp>
            <p:nvSpPr>
              <p:cNvPr id="68841" name="Rectangle 768"/>
              <p:cNvSpPr>
                <a:spLocks noChangeArrowheads="1"/>
              </p:cNvSpPr>
              <p:nvPr/>
            </p:nvSpPr>
            <p:spPr bwMode="auto">
              <a:xfrm>
                <a:off x="2344" y="3195"/>
                <a:ext cx="32" cy="32"/>
              </a:xfrm>
              <a:prstGeom prst="rect">
                <a:avLst/>
              </a:prstGeom>
              <a:noFill/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srgbClr val="000000"/>
                  </a:solidFill>
                  <a:latin typeface="Calibri" pitchFamily="34" charset="0"/>
                </a:endParaRPr>
              </a:p>
            </p:txBody>
          </p:sp>
          <p:sp>
            <p:nvSpPr>
              <p:cNvPr id="68842" name="Rectangle 769"/>
              <p:cNvSpPr>
                <a:spLocks noChangeArrowheads="1"/>
              </p:cNvSpPr>
              <p:nvPr/>
            </p:nvSpPr>
            <p:spPr bwMode="auto">
              <a:xfrm>
                <a:off x="2376" y="3195"/>
                <a:ext cx="33" cy="32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srgbClr val="000000"/>
                  </a:solidFill>
                  <a:latin typeface="Calibri" pitchFamily="34" charset="0"/>
                </a:endParaRPr>
              </a:p>
            </p:txBody>
          </p:sp>
          <p:sp>
            <p:nvSpPr>
              <p:cNvPr id="68843" name="Rectangle 770"/>
              <p:cNvSpPr>
                <a:spLocks noChangeArrowheads="1"/>
              </p:cNvSpPr>
              <p:nvPr/>
            </p:nvSpPr>
            <p:spPr bwMode="auto">
              <a:xfrm>
                <a:off x="2376" y="3195"/>
                <a:ext cx="33" cy="32"/>
              </a:xfrm>
              <a:prstGeom prst="rect">
                <a:avLst/>
              </a:prstGeom>
              <a:noFill/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srgbClr val="000000"/>
                  </a:solidFill>
                  <a:latin typeface="Calibri" pitchFamily="34" charset="0"/>
                </a:endParaRPr>
              </a:p>
            </p:txBody>
          </p:sp>
          <p:sp>
            <p:nvSpPr>
              <p:cNvPr id="68844" name="Rectangle 771"/>
              <p:cNvSpPr>
                <a:spLocks noChangeArrowheads="1"/>
              </p:cNvSpPr>
              <p:nvPr/>
            </p:nvSpPr>
            <p:spPr bwMode="auto">
              <a:xfrm>
                <a:off x="2409" y="3195"/>
                <a:ext cx="32" cy="32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srgbClr val="000000"/>
                  </a:solidFill>
                  <a:latin typeface="Calibri" pitchFamily="34" charset="0"/>
                </a:endParaRPr>
              </a:p>
            </p:txBody>
          </p:sp>
          <p:sp>
            <p:nvSpPr>
              <p:cNvPr id="68845" name="Rectangle 772"/>
              <p:cNvSpPr>
                <a:spLocks noChangeArrowheads="1"/>
              </p:cNvSpPr>
              <p:nvPr/>
            </p:nvSpPr>
            <p:spPr bwMode="auto">
              <a:xfrm>
                <a:off x="2409" y="3195"/>
                <a:ext cx="32" cy="32"/>
              </a:xfrm>
              <a:prstGeom prst="rect">
                <a:avLst/>
              </a:prstGeom>
              <a:noFill/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srgbClr val="000000"/>
                  </a:solidFill>
                  <a:latin typeface="Calibri" pitchFamily="34" charset="0"/>
                </a:endParaRPr>
              </a:p>
            </p:txBody>
          </p:sp>
          <p:sp>
            <p:nvSpPr>
              <p:cNvPr id="68846" name="Rectangle 773"/>
              <p:cNvSpPr>
                <a:spLocks noChangeArrowheads="1"/>
              </p:cNvSpPr>
              <p:nvPr/>
            </p:nvSpPr>
            <p:spPr bwMode="auto">
              <a:xfrm>
                <a:off x="2441" y="3195"/>
                <a:ext cx="33" cy="32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srgbClr val="000000"/>
                  </a:solidFill>
                  <a:latin typeface="Calibri" pitchFamily="34" charset="0"/>
                </a:endParaRPr>
              </a:p>
            </p:txBody>
          </p:sp>
          <p:sp>
            <p:nvSpPr>
              <p:cNvPr id="68847" name="Rectangle 774"/>
              <p:cNvSpPr>
                <a:spLocks noChangeArrowheads="1"/>
              </p:cNvSpPr>
              <p:nvPr/>
            </p:nvSpPr>
            <p:spPr bwMode="auto">
              <a:xfrm>
                <a:off x="2441" y="3195"/>
                <a:ext cx="33" cy="32"/>
              </a:xfrm>
              <a:prstGeom prst="rect">
                <a:avLst/>
              </a:prstGeom>
              <a:noFill/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srgbClr val="000000"/>
                  </a:solidFill>
                  <a:latin typeface="Calibri" pitchFamily="34" charset="0"/>
                </a:endParaRPr>
              </a:p>
            </p:txBody>
          </p:sp>
          <p:sp>
            <p:nvSpPr>
              <p:cNvPr id="68848" name="Rectangle 775"/>
              <p:cNvSpPr>
                <a:spLocks noChangeArrowheads="1"/>
              </p:cNvSpPr>
              <p:nvPr/>
            </p:nvSpPr>
            <p:spPr bwMode="auto">
              <a:xfrm>
                <a:off x="2474" y="3195"/>
                <a:ext cx="32" cy="32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srgbClr val="000000"/>
                  </a:solidFill>
                  <a:latin typeface="Calibri" pitchFamily="34" charset="0"/>
                </a:endParaRPr>
              </a:p>
            </p:txBody>
          </p:sp>
          <p:sp>
            <p:nvSpPr>
              <p:cNvPr id="68849" name="Rectangle 776"/>
              <p:cNvSpPr>
                <a:spLocks noChangeArrowheads="1"/>
              </p:cNvSpPr>
              <p:nvPr/>
            </p:nvSpPr>
            <p:spPr bwMode="auto">
              <a:xfrm>
                <a:off x="2474" y="3195"/>
                <a:ext cx="32" cy="32"/>
              </a:xfrm>
              <a:prstGeom prst="rect">
                <a:avLst/>
              </a:prstGeom>
              <a:noFill/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srgbClr val="000000"/>
                  </a:solidFill>
                  <a:latin typeface="Calibri" pitchFamily="34" charset="0"/>
                </a:endParaRPr>
              </a:p>
            </p:txBody>
          </p:sp>
          <p:sp>
            <p:nvSpPr>
              <p:cNvPr id="68850" name="Rectangle 777"/>
              <p:cNvSpPr>
                <a:spLocks noChangeArrowheads="1"/>
              </p:cNvSpPr>
              <p:nvPr/>
            </p:nvSpPr>
            <p:spPr bwMode="auto">
              <a:xfrm>
                <a:off x="2506" y="3195"/>
                <a:ext cx="31" cy="32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srgbClr val="000000"/>
                  </a:solidFill>
                  <a:latin typeface="Calibri" pitchFamily="34" charset="0"/>
                </a:endParaRPr>
              </a:p>
            </p:txBody>
          </p:sp>
          <p:sp>
            <p:nvSpPr>
              <p:cNvPr id="68851" name="Rectangle 778"/>
              <p:cNvSpPr>
                <a:spLocks noChangeArrowheads="1"/>
              </p:cNvSpPr>
              <p:nvPr/>
            </p:nvSpPr>
            <p:spPr bwMode="auto">
              <a:xfrm>
                <a:off x="2506" y="3195"/>
                <a:ext cx="31" cy="32"/>
              </a:xfrm>
              <a:prstGeom prst="rect">
                <a:avLst/>
              </a:prstGeom>
              <a:noFill/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srgbClr val="000000"/>
                  </a:solidFill>
                  <a:latin typeface="Calibri" pitchFamily="34" charset="0"/>
                </a:endParaRPr>
              </a:p>
            </p:txBody>
          </p:sp>
          <p:sp>
            <p:nvSpPr>
              <p:cNvPr id="68852" name="Rectangle 779"/>
              <p:cNvSpPr>
                <a:spLocks noChangeArrowheads="1"/>
              </p:cNvSpPr>
              <p:nvPr/>
            </p:nvSpPr>
            <p:spPr bwMode="auto">
              <a:xfrm>
                <a:off x="2537" y="3195"/>
                <a:ext cx="33" cy="32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srgbClr val="000000"/>
                  </a:solidFill>
                  <a:latin typeface="Calibri" pitchFamily="34" charset="0"/>
                </a:endParaRPr>
              </a:p>
            </p:txBody>
          </p:sp>
          <p:sp>
            <p:nvSpPr>
              <p:cNvPr id="68853" name="Rectangle 780"/>
              <p:cNvSpPr>
                <a:spLocks noChangeArrowheads="1"/>
              </p:cNvSpPr>
              <p:nvPr/>
            </p:nvSpPr>
            <p:spPr bwMode="auto">
              <a:xfrm>
                <a:off x="2537" y="3195"/>
                <a:ext cx="33" cy="32"/>
              </a:xfrm>
              <a:prstGeom prst="rect">
                <a:avLst/>
              </a:prstGeom>
              <a:noFill/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srgbClr val="000000"/>
                  </a:solidFill>
                  <a:latin typeface="Calibri" pitchFamily="34" charset="0"/>
                </a:endParaRPr>
              </a:p>
            </p:txBody>
          </p:sp>
          <p:sp>
            <p:nvSpPr>
              <p:cNvPr id="68854" name="Rectangle 781"/>
              <p:cNvSpPr>
                <a:spLocks noChangeArrowheads="1"/>
              </p:cNvSpPr>
              <p:nvPr/>
            </p:nvSpPr>
            <p:spPr bwMode="auto">
              <a:xfrm>
                <a:off x="2570" y="3195"/>
                <a:ext cx="33" cy="32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srgbClr val="000000"/>
                  </a:solidFill>
                  <a:latin typeface="Calibri" pitchFamily="34" charset="0"/>
                </a:endParaRPr>
              </a:p>
            </p:txBody>
          </p:sp>
          <p:sp>
            <p:nvSpPr>
              <p:cNvPr id="68855" name="Rectangle 782"/>
              <p:cNvSpPr>
                <a:spLocks noChangeArrowheads="1"/>
              </p:cNvSpPr>
              <p:nvPr/>
            </p:nvSpPr>
            <p:spPr bwMode="auto">
              <a:xfrm>
                <a:off x="2570" y="3195"/>
                <a:ext cx="33" cy="32"/>
              </a:xfrm>
              <a:prstGeom prst="rect">
                <a:avLst/>
              </a:prstGeom>
              <a:noFill/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srgbClr val="000000"/>
                  </a:solidFill>
                  <a:latin typeface="Calibri" pitchFamily="34" charset="0"/>
                </a:endParaRPr>
              </a:p>
            </p:txBody>
          </p:sp>
          <p:sp>
            <p:nvSpPr>
              <p:cNvPr id="68856" name="Rectangle 783"/>
              <p:cNvSpPr>
                <a:spLocks noChangeArrowheads="1"/>
              </p:cNvSpPr>
              <p:nvPr/>
            </p:nvSpPr>
            <p:spPr bwMode="auto">
              <a:xfrm>
                <a:off x="2603" y="3195"/>
                <a:ext cx="32" cy="32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srgbClr val="000000"/>
                  </a:solidFill>
                  <a:latin typeface="Calibri" pitchFamily="34" charset="0"/>
                </a:endParaRPr>
              </a:p>
            </p:txBody>
          </p:sp>
          <p:sp>
            <p:nvSpPr>
              <p:cNvPr id="68857" name="Rectangle 784"/>
              <p:cNvSpPr>
                <a:spLocks noChangeArrowheads="1"/>
              </p:cNvSpPr>
              <p:nvPr/>
            </p:nvSpPr>
            <p:spPr bwMode="auto">
              <a:xfrm>
                <a:off x="2603" y="3195"/>
                <a:ext cx="32" cy="32"/>
              </a:xfrm>
              <a:prstGeom prst="rect">
                <a:avLst/>
              </a:prstGeom>
              <a:noFill/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srgbClr val="000000"/>
                  </a:solidFill>
                  <a:latin typeface="Calibri" pitchFamily="34" charset="0"/>
                </a:endParaRPr>
              </a:p>
            </p:txBody>
          </p:sp>
          <p:sp>
            <p:nvSpPr>
              <p:cNvPr id="68858" name="Rectangle 785"/>
              <p:cNvSpPr>
                <a:spLocks noChangeArrowheads="1"/>
              </p:cNvSpPr>
              <p:nvPr/>
            </p:nvSpPr>
            <p:spPr bwMode="auto">
              <a:xfrm>
                <a:off x="2635" y="3195"/>
                <a:ext cx="32" cy="32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srgbClr val="000000"/>
                  </a:solidFill>
                  <a:latin typeface="Calibri" pitchFamily="34" charset="0"/>
                </a:endParaRPr>
              </a:p>
            </p:txBody>
          </p:sp>
          <p:sp>
            <p:nvSpPr>
              <p:cNvPr id="68859" name="Rectangle 786"/>
              <p:cNvSpPr>
                <a:spLocks noChangeArrowheads="1"/>
              </p:cNvSpPr>
              <p:nvPr/>
            </p:nvSpPr>
            <p:spPr bwMode="auto">
              <a:xfrm>
                <a:off x="2635" y="3195"/>
                <a:ext cx="32" cy="32"/>
              </a:xfrm>
              <a:prstGeom prst="rect">
                <a:avLst/>
              </a:prstGeom>
              <a:noFill/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srgbClr val="000000"/>
                  </a:solidFill>
                  <a:latin typeface="Calibri" pitchFamily="34" charset="0"/>
                </a:endParaRPr>
              </a:p>
            </p:txBody>
          </p:sp>
          <p:sp>
            <p:nvSpPr>
              <p:cNvPr id="68860" name="Rectangle 787"/>
              <p:cNvSpPr>
                <a:spLocks noChangeArrowheads="1"/>
              </p:cNvSpPr>
              <p:nvPr/>
            </p:nvSpPr>
            <p:spPr bwMode="auto">
              <a:xfrm>
                <a:off x="2667" y="3195"/>
                <a:ext cx="32" cy="32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srgbClr val="000000"/>
                  </a:solidFill>
                  <a:latin typeface="Calibri" pitchFamily="34" charset="0"/>
                </a:endParaRPr>
              </a:p>
            </p:txBody>
          </p:sp>
          <p:sp>
            <p:nvSpPr>
              <p:cNvPr id="68861" name="Rectangle 788"/>
              <p:cNvSpPr>
                <a:spLocks noChangeArrowheads="1"/>
              </p:cNvSpPr>
              <p:nvPr/>
            </p:nvSpPr>
            <p:spPr bwMode="auto">
              <a:xfrm>
                <a:off x="2667" y="3195"/>
                <a:ext cx="32" cy="32"/>
              </a:xfrm>
              <a:prstGeom prst="rect">
                <a:avLst/>
              </a:prstGeom>
              <a:noFill/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srgbClr val="000000"/>
                  </a:solidFill>
                  <a:latin typeface="Calibri" pitchFamily="34" charset="0"/>
                </a:endParaRPr>
              </a:p>
            </p:txBody>
          </p:sp>
          <p:sp>
            <p:nvSpPr>
              <p:cNvPr id="68862" name="Rectangle 789"/>
              <p:cNvSpPr>
                <a:spLocks noChangeArrowheads="1"/>
              </p:cNvSpPr>
              <p:nvPr/>
            </p:nvSpPr>
            <p:spPr bwMode="auto">
              <a:xfrm>
                <a:off x="2151" y="3227"/>
                <a:ext cx="32" cy="33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srgbClr val="000000"/>
                  </a:solidFill>
                  <a:latin typeface="Calibri" pitchFamily="34" charset="0"/>
                </a:endParaRPr>
              </a:p>
            </p:txBody>
          </p:sp>
          <p:sp>
            <p:nvSpPr>
              <p:cNvPr id="68863" name="Rectangle 790"/>
              <p:cNvSpPr>
                <a:spLocks noChangeArrowheads="1"/>
              </p:cNvSpPr>
              <p:nvPr/>
            </p:nvSpPr>
            <p:spPr bwMode="auto">
              <a:xfrm>
                <a:off x="2151" y="3227"/>
                <a:ext cx="32" cy="33"/>
              </a:xfrm>
              <a:prstGeom prst="rect">
                <a:avLst/>
              </a:prstGeom>
              <a:noFill/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srgbClr val="000000"/>
                  </a:solidFill>
                  <a:latin typeface="Calibri" pitchFamily="34" charset="0"/>
                </a:endParaRPr>
              </a:p>
            </p:txBody>
          </p:sp>
          <p:sp>
            <p:nvSpPr>
              <p:cNvPr id="68864" name="Rectangle 791"/>
              <p:cNvSpPr>
                <a:spLocks noChangeArrowheads="1"/>
              </p:cNvSpPr>
              <p:nvPr/>
            </p:nvSpPr>
            <p:spPr bwMode="auto">
              <a:xfrm>
                <a:off x="2183" y="3227"/>
                <a:ext cx="32" cy="33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srgbClr val="000000"/>
                  </a:solidFill>
                  <a:latin typeface="Calibri" pitchFamily="34" charset="0"/>
                </a:endParaRPr>
              </a:p>
            </p:txBody>
          </p:sp>
          <p:sp>
            <p:nvSpPr>
              <p:cNvPr id="68865" name="Rectangle 792"/>
              <p:cNvSpPr>
                <a:spLocks noChangeArrowheads="1"/>
              </p:cNvSpPr>
              <p:nvPr/>
            </p:nvSpPr>
            <p:spPr bwMode="auto">
              <a:xfrm>
                <a:off x="2183" y="3227"/>
                <a:ext cx="32" cy="33"/>
              </a:xfrm>
              <a:prstGeom prst="rect">
                <a:avLst/>
              </a:prstGeom>
              <a:noFill/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srgbClr val="000000"/>
                  </a:solidFill>
                  <a:latin typeface="Calibri" pitchFamily="34" charset="0"/>
                </a:endParaRPr>
              </a:p>
            </p:txBody>
          </p:sp>
          <p:sp>
            <p:nvSpPr>
              <p:cNvPr id="68866" name="Rectangle 793"/>
              <p:cNvSpPr>
                <a:spLocks noChangeArrowheads="1"/>
              </p:cNvSpPr>
              <p:nvPr/>
            </p:nvSpPr>
            <p:spPr bwMode="auto">
              <a:xfrm>
                <a:off x="2215" y="3227"/>
                <a:ext cx="32" cy="33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srgbClr val="000000"/>
                  </a:solidFill>
                  <a:latin typeface="Calibri" pitchFamily="34" charset="0"/>
                </a:endParaRPr>
              </a:p>
            </p:txBody>
          </p:sp>
          <p:sp>
            <p:nvSpPr>
              <p:cNvPr id="68867" name="Rectangle 794"/>
              <p:cNvSpPr>
                <a:spLocks noChangeArrowheads="1"/>
              </p:cNvSpPr>
              <p:nvPr/>
            </p:nvSpPr>
            <p:spPr bwMode="auto">
              <a:xfrm>
                <a:off x="2215" y="3227"/>
                <a:ext cx="32" cy="33"/>
              </a:xfrm>
              <a:prstGeom prst="rect">
                <a:avLst/>
              </a:prstGeom>
              <a:noFill/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srgbClr val="000000"/>
                  </a:solidFill>
                  <a:latin typeface="Calibri" pitchFamily="34" charset="0"/>
                </a:endParaRPr>
              </a:p>
            </p:txBody>
          </p:sp>
          <p:sp>
            <p:nvSpPr>
              <p:cNvPr id="68868" name="Rectangle 795"/>
              <p:cNvSpPr>
                <a:spLocks noChangeArrowheads="1"/>
              </p:cNvSpPr>
              <p:nvPr/>
            </p:nvSpPr>
            <p:spPr bwMode="auto">
              <a:xfrm>
                <a:off x="2247" y="3227"/>
                <a:ext cx="32" cy="33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srgbClr val="000000"/>
                  </a:solidFill>
                  <a:latin typeface="Calibri" pitchFamily="34" charset="0"/>
                </a:endParaRPr>
              </a:p>
            </p:txBody>
          </p:sp>
          <p:sp>
            <p:nvSpPr>
              <p:cNvPr id="68869" name="Rectangle 796"/>
              <p:cNvSpPr>
                <a:spLocks noChangeArrowheads="1"/>
              </p:cNvSpPr>
              <p:nvPr/>
            </p:nvSpPr>
            <p:spPr bwMode="auto">
              <a:xfrm>
                <a:off x="2247" y="3227"/>
                <a:ext cx="32" cy="33"/>
              </a:xfrm>
              <a:prstGeom prst="rect">
                <a:avLst/>
              </a:prstGeom>
              <a:noFill/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srgbClr val="000000"/>
                  </a:solidFill>
                  <a:latin typeface="Calibri" pitchFamily="34" charset="0"/>
                </a:endParaRPr>
              </a:p>
            </p:txBody>
          </p:sp>
          <p:sp>
            <p:nvSpPr>
              <p:cNvPr id="68870" name="Rectangle 797"/>
              <p:cNvSpPr>
                <a:spLocks noChangeArrowheads="1"/>
              </p:cNvSpPr>
              <p:nvPr/>
            </p:nvSpPr>
            <p:spPr bwMode="auto">
              <a:xfrm>
                <a:off x="2279" y="3227"/>
                <a:ext cx="33" cy="33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srgbClr val="000000"/>
                  </a:solidFill>
                  <a:latin typeface="Calibri" pitchFamily="34" charset="0"/>
                </a:endParaRPr>
              </a:p>
            </p:txBody>
          </p:sp>
          <p:sp>
            <p:nvSpPr>
              <p:cNvPr id="68871" name="Rectangle 798"/>
              <p:cNvSpPr>
                <a:spLocks noChangeArrowheads="1"/>
              </p:cNvSpPr>
              <p:nvPr/>
            </p:nvSpPr>
            <p:spPr bwMode="auto">
              <a:xfrm>
                <a:off x="2279" y="3227"/>
                <a:ext cx="33" cy="33"/>
              </a:xfrm>
              <a:prstGeom prst="rect">
                <a:avLst/>
              </a:prstGeom>
              <a:noFill/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srgbClr val="000000"/>
                  </a:solidFill>
                  <a:latin typeface="Calibri" pitchFamily="34" charset="0"/>
                </a:endParaRPr>
              </a:p>
            </p:txBody>
          </p:sp>
          <p:sp>
            <p:nvSpPr>
              <p:cNvPr id="68872" name="Rectangle 799"/>
              <p:cNvSpPr>
                <a:spLocks noChangeArrowheads="1"/>
              </p:cNvSpPr>
              <p:nvPr/>
            </p:nvSpPr>
            <p:spPr bwMode="auto">
              <a:xfrm>
                <a:off x="2312" y="3227"/>
                <a:ext cx="32" cy="33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srgbClr val="000000"/>
                  </a:solidFill>
                  <a:latin typeface="Calibri" pitchFamily="34" charset="0"/>
                </a:endParaRPr>
              </a:p>
            </p:txBody>
          </p:sp>
          <p:sp>
            <p:nvSpPr>
              <p:cNvPr id="68873" name="Rectangle 800"/>
              <p:cNvSpPr>
                <a:spLocks noChangeArrowheads="1"/>
              </p:cNvSpPr>
              <p:nvPr/>
            </p:nvSpPr>
            <p:spPr bwMode="auto">
              <a:xfrm>
                <a:off x="2312" y="3227"/>
                <a:ext cx="32" cy="33"/>
              </a:xfrm>
              <a:prstGeom prst="rect">
                <a:avLst/>
              </a:prstGeom>
              <a:noFill/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srgbClr val="000000"/>
                  </a:solidFill>
                  <a:latin typeface="Calibri" pitchFamily="34" charset="0"/>
                </a:endParaRPr>
              </a:p>
            </p:txBody>
          </p:sp>
          <p:sp>
            <p:nvSpPr>
              <p:cNvPr id="68874" name="Rectangle 801"/>
              <p:cNvSpPr>
                <a:spLocks noChangeArrowheads="1"/>
              </p:cNvSpPr>
              <p:nvPr/>
            </p:nvSpPr>
            <p:spPr bwMode="auto">
              <a:xfrm>
                <a:off x="2344" y="3227"/>
                <a:ext cx="32" cy="33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srgbClr val="000000"/>
                  </a:solidFill>
                  <a:latin typeface="Calibri" pitchFamily="34" charset="0"/>
                </a:endParaRPr>
              </a:p>
            </p:txBody>
          </p:sp>
          <p:sp>
            <p:nvSpPr>
              <p:cNvPr id="68875" name="Rectangle 802"/>
              <p:cNvSpPr>
                <a:spLocks noChangeArrowheads="1"/>
              </p:cNvSpPr>
              <p:nvPr/>
            </p:nvSpPr>
            <p:spPr bwMode="auto">
              <a:xfrm>
                <a:off x="2344" y="3227"/>
                <a:ext cx="32" cy="33"/>
              </a:xfrm>
              <a:prstGeom prst="rect">
                <a:avLst/>
              </a:prstGeom>
              <a:noFill/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srgbClr val="000000"/>
                  </a:solidFill>
                  <a:latin typeface="Calibri" pitchFamily="34" charset="0"/>
                </a:endParaRPr>
              </a:p>
            </p:txBody>
          </p:sp>
          <p:sp>
            <p:nvSpPr>
              <p:cNvPr id="68876" name="Rectangle 803"/>
              <p:cNvSpPr>
                <a:spLocks noChangeArrowheads="1"/>
              </p:cNvSpPr>
              <p:nvPr/>
            </p:nvSpPr>
            <p:spPr bwMode="auto">
              <a:xfrm>
                <a:off x="2376" y="3227"/>
                <a:ext cx="33" cy="33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srgbClr val="000000"/>
                  </a:solidFill>
                  <a:latin typeface="Calibri" pitchFamily="34" charset="0"/>
                </a:endParaRPr>
              </a:p>
            </p:txBody>
          </p:sp>
          <p:sp>
            <p:nvSpPr>
              <p:cNvPr id="68877" name="Rectangle 804"/>
              <p:cNvSpPr>
                <a:spLocks noChangeArrowheads="1"/>
              </p:cNvSpPr>
              <p:nvPr/>
            </p:nvSpPr>
            <p:spPr bwMode="auto">
              <a:xfrm>
                <a:off x="2376" y="3227"/>
                <a:ext cx="33" cy="33"/>
              </a:xfrm>
              <a:prstGeom prst="rect">
                <a:avLst/>
              </a:prstGeom>
              <a:noFill/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srgbClr val="000000"/>
                  </a:solidFill>
                  <a:latin typeface="Calibri" pitchFamily="34" charset="0"/>
                </a:endParaRPr>
              </a:p>
            </p:txBody>
          </p:sp>
          <p:sp>
            <p:nvSpPr>
              <p:cNvPr id="68878" name="Rectangle 805"/>
              <p:cNvSpPr>
                <a:spLocks noChangeArrowheads="1"/>
              </p:cNvSpPr>
              <p:nvPr/>
            </p:nvSpPr>
            <p:spPr bwMode="auto">
              <a:xfrm>
                <a:off x="2409" y="3227"/>
                <a:ext cx="32" cy="33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srgbClr val="000000"/>
                  </a:solidFill>
                  <a:latin typeface="Calibri" pitchFamily="34" charset="0"/>
                </a:endParaRPr>
              </a:p>
            </p:txBody>
          </p:sp>
          <p:sp>
            <p:nvSpPr>
              <p:cNvPr id="68879" name="Rectangle 806"/>
              <p:cNvSpPr>
                <a:spLocks noChangeArrowheads="1"/>
              </p:cNvSpPr>
              <p:nvPr/>
            </p:nvSpPr>
            <p:spPr bwMode="auto">
              <a:xfrm>
                <a:off x="2409" y="3227"/>
                <a:ext cx="32" cy="33"/>
              </a:xfrm>
              <a:prstGeom prst="rect">
                <a:avLst/>
              </a:prstGeom>
              <a:noFill/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srgbClr val="000000"/>
                  </a:solidFill>
                  <a:latin typeface="Calibri" pitchFamily="34" charset="0"/>
                </a:endParaRPr>
              </a:p>
            </p:txBody>
          </p:sp>
          <p:sp>
            <p:nvSpPr>
              <p:cNvPr id="68880" name="Rectangle 807"/>
              <p:cNvSpPr>
                <a:spLocks noChangeArrowheads="1"/>
              </p:cNvSpPr>
              <p:nvPr/>
            </p:nvSpPr>
            <p:spPr bwMode="auto">
              <a:xfrm>
                <a:off x="2441" y="3227"/>
                <a:ext cx="33" cy="33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srgbClr val="000000"/>
                  </a:solidFill>
                  <a:latin typeface="Calibri" pitchFamily="34" charset="0"/>
                </a:endParaRPr>
              </a:p>
            </p:txBody>
          </p:sp>
          <p:sp>
            <p:nvSpPr>
              <p:cNvPr id="68881" name="Rectangle 808"/>
              <p:cNvSpPr>
                <a:spLocks noChangeArrowheads="1"/>
              </p:cNvSpPr>
              <p:nvPr/>
            </p:nvSpPr>
            <p:spPr bwMode="auto">
              <a:xfrm>
                <a:off x="2441" y="3227"/>
                <a:ext cx="33" cy="33"/>
              </a:xfrm>
              <a:prstGeom prst="rect">
                <a:avLst/>
              </a:prstGeom>
              <a:noFill/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srgbClr val="000000"/>
                  </a:solidFill>
                  <a:latin typeface="Calibri" pitchFamily="34" charset="0"/>
                </a:endParaRPr>
              </a:p>
            </p:txBody>
          </p:sp>
        </p:grpSp>
        <p:sp>
          <p:nvSpPr>
            <p:cNvPr id="32370" name="Rectangle 809"/>
            <p:cNvSpPr>
              <a:spLocks noChangeArrowheads="1"/>
            </p:cNvSpPr>
            <p:nvPr/>
          </p:nvSpPr>
          <p:spPr bwMode="auto">
            <a:xfrm>
              <a:off x="5676921" y="5048250"/>
              <a:ext cx="117475" cy="111125"/>
            </a:xfrm>
            <a:prstGeom prst="rect">
              <a:avLst/>
            </a:prstGeom>
            <a:solidFill>
              <a:srgbClr val="92D05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371" name="Rectangle 810"/>
            <p:cNvSpPr>
              <a:spLocks noChangeArrowheads="1"/>
            </p:cNvSpPr>
            <p:nvPr/>
          </p:nvSpPr>
          <p:spPr bwMode="auto">
            <a:xfrm>
              <a:off x="5676921" y="5048250"/>
              <a:ext cx="117475" cy="111125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372" name="Rectangle 811"/>
            <p:cNvSpPr>
              <a:spLocks noChangeArrowheads="1"/>
            </p:cNvSpPr>
            <p:nvPr/>
          </p:nvSpPr>
          <p:spPr bwMode="auto">
            <a:xfrm>
              <a:off x="5794396" y="5048250"/>
              <a:ext cx="112712" cy="111125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373" name="Rectangle 812"/>
            <p:cNvSpPr>
              <a:spLocks noChangeArrowheads="1"/>
            </p:cNvSpPr>
            <p:nvPr/>
          </p:nvSpPr>
          <p:spPr bwMode="auto">
            <a:xfrm>
              <a:off x="5794396" y="5048250"/>
              <a:ext cx="112712" cy="111125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374" name="Rectangle 813"/>
            <p:cNvSpPr>
              <a:spLocks noChangeArrowheads="1"/>
            </p:cNvSpPr>
            <p:nvPr/>
          </p:nvSpPr>
          <p:spPr bwMode="auto">
            <a:xfrm>
              <a:off x="5907108" y="5048250"/>
              <a:ext cx="120650" cy="111125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375" name="Rectangle 814"/>
            <p:cNvSpPr>
              <a:spLocks noChangeArrowheads="1"/>
            </p:cNvSpPr>
            <p:nvPr/>
          </p:nvSpPr>
          <p:spPr bwMode="auto">
            <a:xfrm>
              <a:off x="5907108" y="5048250"/>
              <a:ext cx="120650" cy="111125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376" name="Rectangle 815"/>
            <p:cNvSpPr>
              <a:spLocks noChangeArrowheads="1"/>
            </p:cNvSpPr>
            <p:nvPr/>
          </p:nvSpPr>
          <p:spPr bwMode="auto">
            <a:xfrm>
              <a:off x="6027758" y="5048250"/>
              <a:ext cx="120650" cy="111125"/>
            </a:xfrm>
            <a:prstGeom prst="rect">
              <a:avLst/>
            </a:prstGeom>
            <a:solidFill>
              <a:srgbClr val="00B0F0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377" name="Rectangle 816"/>
            <p:cNvSpPr>
              <a:spLocks noChangeArrowheads="1"/>
            </p:cNvSpPr>
            <p:nvPr/>
          </p:nvSpPr>
          <p:spPr bwMode="auto">
            <a:xfrm>
              <a:off x="6027758" y="5048250"/>
              <a:ext cx="120650" cy="111125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378" name="Rectangle 817"/>
            <p:cNvSpPr>
              <a:spLocks noChangeArrowheads="1"/>
            </p:cNvSpPr>
            <p:nvPr/>
          </p:nvSpPr>
          <p:spPr bwMode="auto">
            <a:xfrm>
              <a:off x="6148408" y="5048250"/>
              <a:ext cx="117475" cy="111125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379" name="Rectangle 818"/>
            <p:cNvSpPr>
              <a:spLocks noChangeArrowheads="1"/>
            </p:cNvSpPr>
            <p:nvPr/>
          </p:nvSpPr>
          <p:spPr bwMode="auto">
            <a:xfrm>
              <a:off x="6148408" y="5048250"/>
              <a:ext cx="117475" cy="111125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380" name="Rectangle 819"/>
            <p:cNvSpPr>
              <a:spLocks noChangeArrowheads="1"/>
            </p:cNvSpPr>
            <p:nvPr/>
          </p:nvSpPr>
          <p:spPr bwMode="auto">
            <a:xfrm>
              <a:off x="6265883" y="5048250"/>
              <a:ext cx="115888" cy="111125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381" name="Rectangle 820"/>
            <p:cNvSpPr>
              <a:spLocks noChangeArrowheads="1"/>
            </p:cNvSpPr>
            <p:nvPr/>
          </p:nvSpPr>
          <p:spPr bwMode="auto">
            <a:xfrm>
              <a:off x="6265883" y="5048250"/>
              <a:ext cx="115888" cy="111125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382" name="Rectangle 821"/>
            <p:cNvSpPr>
              <a:spLocks noChangeArrowheads="1"/>
            </p:cNvSpPr>
            <p:nvPr/>
          </p:nvSpPr>
          <p:spPr bwMode="auto">
            <a:xfrm>
              <a:off x="6381771" y="5048250"/>
              <a:ext cx="117475" cy="111125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383" name="Rectangle 822"/>
            <p:cNvSpPr>
              <a:spLocks noChangeArrowheads="1"/>
            </p:cNvSpPr>
            <p:nvPr/>
          </p:nvSpPr>
          <p:spPr bwMode="auto">
            <a:xfrm>
              <a:off x="6381771" y="5048250"/>
              <a:ext cx="117475" cy="111125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384" name="Rectangle 823"/>
            <p:cNvSpPr>
              <a:spLocks noChangeArrowheads="1"/>
            </p:cNvSpPr>
            <p:nvPr/>
          </p:nvSpPr>
          <p:spPr bwMode="auto">
            <a:xfrm>
              <a:off x="4495821" y="5159375"/>
              <a:ext cx="117475" cy="104775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385" name="Rectangle 824"/>
            <p:cNvSpPr>
              <a:spLocks noChangeArrowheads="1"/>
            </p:cNvSpPr>
            <p:nvPr/>
          </p:nvSpPr>
          <p:spPr bwMode="auto">
            <a:xfrm>
              <a:off x="4495821" y="5159375"/>
              <a:ext cx="117475" cy="104775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386" name="Rectangle 825"/>
            <p:cNvSpPr>
              <a:spLocks noChangeArrowheads="1"/>
            </p:cNvSpPr>
            <p:nvPr/>
          </p:nvSpPr>
          <p:spPr bwMode="auto">
            <a:xfrm>
              <a:off x="4613296" y="5159375"/>
              <a:ext cx="115887" cy="104775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387" name="Rectangle 826"/>
            <p:cNvSpPr>
              <a:spLocks noChangeArrowheads="1"/>
            </p:cNvSpPr>
            <p:nvPr/>
          </p:nvSpPr>
          <p:spPr bwMode="auto">
            <a:xfrm>
              <a:off x="4613296" y="5159375"/>
              <a:ext cx="115887" cy="104775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388" name="Rectangle 827"/>
            <p:cNvSpPr>
              <a:spLocks noChangeArrowheads="1"/>
            </p:cNvSpPr>
            <p:nvPr/>
          </p:nvSpPr>
          <p:spPr bwMode="auto">
            <a:xfrm>
              <a:off x="4729183" y="5159375"/>
              <a:ext cx="117475" cy="104775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389" name="Rectangle 828"/>
            <p:cNvSpPr>
              <a:spLocks noChangeArrowheads="1"/>
            </p:cNvSpPr>
            <p:nvPr/>
          </p:nvSpPr>
          <p:spPr bwMode="auto">
            <a:xfrm>
              <a:off x="4729183" y="5159375"/>
              <a:ext cx="117475" cy="104775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390" name="Rectangle 831"/>
            <p:cNvSpPr>
              <a:spLocks noChangeArrowheads="1"/>
            </p:cNvSpPr>
            <p:nvPr/>
          </p:nvSpPr>
          <p:spPr bwMode="auto">
            <a:xfrm>
              <a:off x="4964133" y="5159375"/>
              <a:ext cx="120650" cy="104775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391" name="Rectangle 832"/>
            <p:cNvSpPr>
              <a:spLocks noChangeArrowheads="1"/>
            </p:cNvSpPr>
            <p:nvPr/>
          </p:nvSpPr>
          <p:spPr bwMode="auto">
            <a:xfrm>
              <a:off x="4964133" y="5159375"/>
              <a:ext cx="120650" cy="104775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392" name="Rectangle 833"/>
            <p:cNvSpPr>
              <a:spLocks noChangeArrowheads="1"/>
            </p:cNvSpPr>
            <p:nvPr/>
          </p:nvSpPr>
          <p:spPr bwMode="auto">
            <a:xfrm>
              <a:off x="5084783" y="5159375"/>
              <a:ext cx="115888" cy="104775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393" name="Rectangle 834"/>
            <p:cNvSpPr>
              <a:spLocks noChangeArrowheads="1"/>
            </p:cNvSpPr>
            <p:nvPr/>
          </p:nvSpPr>
          <p:spPr bwMode="auto">
            <a:xfrm>
              <a:off x="5084783" y="5159375"/>
              <a:ext cx="115888" cy="104775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394" name="Rectangle 835"/>
            <p:cNvSpPr>
              <a:spLocks noChangeArrowheads="1"/>
            </p:cNvSpPr>
            <p:nvPr/>
          </p:nvSpPr>
          <p:spPr bwMode="auto">
            <a:xfrm>
              <a:off x="5200671" y="5159375"/>
              <a:ext cx="117475" cy="104775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395" name="Rectangle 836"/>
            <p:cNvSpPr>
              <a:spLocks noChangeArrowheads="1"/>
            </p:cNvSpPr>
            <p:nvPr/>
          </p:nvSpPr>
          <p:spPr bwMode="auto">
            <a:xfrm>
              <a:off x="5200671" y="5159375"/>
              <a:ext cx="117475" cy="104775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396" name="Rectangle 837"/>
            <p:cNvSpPr>
              <a:spLocks noChangeArrowheads="1"/>
            </p:cNvSpPr>
            <p:nvPr/>
          </p:nvSpPr>
          <p:spPr bwMode="auto">
            <a:xfrm>
              <a:off x="5318146" y="5159375"/>
              <a:ext cx="120650" cy="104775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397" name="Rectangle 838"/>
            <p:cNvSpPr>
              <a:spLocks noChangeArrowheads="1"/>
            </p:cNvSpPr>
            <p:nvPr/>
          </p:nvSpPr>
          <p:spPr bwMode="auto">
            <a:xfrm>
              <a:off x="5318146" y="5159375"/>
              <a:ext cx="120650" cy="104775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398" name="Rectangle 839"/>
            <p:cNvSpPr>
              <a:spLocks noChangeArrowheads="1"/>
            </p:cNvSpPr>
            <p:nvPr/>
          </p:nvSpPr>
          <p:spPr bwMode="auto">
            <a:xfrm>
              <a:off x="5438796" y="5159375"/>
              <a:ext cx="117475" cy="104775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399" name="Rectangle 840"/>
            <p:cNvSpPr>
              <a:spLocks noChangeArrowheads="1"/>
            </p:cNvSpPr>
            <p:nvPr/>
          </p:nvSpPr>
          <p:spPr bwMode="auto">
            <a:xfrm>
              <a:off x="5438796" y="5159375"/>
              <a:ext cx="117475" cy="104775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400" name="Rectangle 841"/>
            <p:cNvSpPr>
              <a:spLocks noChangeArrowheads="1"/>
            </p:cNvSpPr>
            <p:nvPr/>
          </p:nvSpPr>
          <p:spPr bwMode="auto">
            <a:xfrm>
              <a:off x="5556271" y="5159375"/>
              <a:ext cx="120650" cy="104775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401" name="Rectangle 842"/>
            <p:cNvSpPr>
              <a:spLocks noChangeArrowheads="1"/>
            </p:cNvSpPr>
            <p:nvPr/>
          </p:nvSpPr>
          <p:spPr bwMode="auto">
            <a:xfrm>
              <a:off x="5556271" y="5159375"/>
              <a:ext cx="120650" cy="104775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402" name="Rectangle 843"/>
            <p:cNvSpPr>
              <a:spLocks noChangeArrowheads="1"/>
            </p:cNvSpPr>
            <p:nvPr/>
          </p:nvSpPr>
          <p:spPr bwMode="auto">
            <a:xfrm>
              <a:off x="5676921" y="5159375"/>
              <a:ext cx="117475" cy="104775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403" name="Rectangle 844"/>
            <p:cNvSpPr>
              <a:spLocks noChangeArrowheads="1"/>
            </p:cNvSpPr>
            <p:nvPr/>
          </p:nvSpPr>
          <p:spPr bwMode="auto">
            <a:xfrm>
              <a:off x="5676921" y="5159375"/>
              <a:ext cx="117475" cy="104775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404" name="Rectangle 845"/>
            <p:cNvSpPr>
              <a:spLocks noChangeArrowheads="1"/>
            </p:cNvSpPr>
            <p:nvPr/>
          </p:nvSpPr>
          <p:spPr bwMode="auto">
            <a:xfrm>
              <a:off x="5794396" y="5159375"/>
              <a:ext cx="112712" cy="104775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405" name="Rectangle 846"/>
            <p:cNvSpPr>
              <a:spLocks noChangeArrowheads="1"/>
            </p:cNvSpPr>
            <p:nvPr/>
          </p:nvSpPr>
          <p:spPr bwMode="auto">
            <a:xfrm>
              <a:off x="5794396" y="5159375"/>
              <a:ext cx="112712" cy="104775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406" name="Rectangle 847"/>
            <p:cNvSpPr>
              <a:spLocks noChangeArrowheads="1"/>
            </p:cNvSpPr>
            <p:nvPr/>
          </p:nvSpPr>
          <p:spPr bwMode="auto">
            <a:xfrm>
              <a:off x="5907108" y="5159375"/>
              <a:ext cx="120650" cy="104775"/>
            </a:xfrm>
            <a:prstGeom prst="rect">
              <a:avLst/>
            </a:prstGeom>
            <a:solidFill>
              <a:srgbClr val="00B0F0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407" name="Rectangle 848"/>
            <p:cNvSpPr>
              <a:spLocks noChangeArrowheads="1"/>
            </p:cNvSpPr>
            <p:nvPr/>
          </p:nvSpPr>
          <p:spPr bwMode="auto">
            <a:xfrm>
              <a:off x="5907108" y="5159375"/>
              <a:ext cx="120650" cy="104775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408" name="Rectangle 849"/>
            <p:cNvSpPr>
              <a:spLocks noChangeArrowheads="1"/>
            </p:cNvSpPr>
            <p:nvPr/>
          </p:nvSpPr>
          <p:spPr bwMode="auto">
            <a:xfrm>
              <a:off x="6027758" y="5159375"/>
              <a:ext cx="120650" cy="104775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409" name="Rectangle 850"/>
            <p:cNvSpPr>
              <a:spLocks noChangeArrowheads="1"/>
            </p:cNvSpPr>
            <p:nvPr/>
          </p:nvSpPr>
          <p:spPr bwMode="auto">
            <a:xfrm>
              <a:off x="6027758" y="5159375"/>
              <a:ext cx="120650" cy="104775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410" name="Rectangle 851"/>
            <p:cNvSpPr>
              <a:spLocks noChangeArrowheads="1"/>
            </p:cNvSpPr>
            <p:nvPr/>
          </p:nvSpPr>
          <p:spPr bwMode="auto">
            <a:xfrm>
              <a:off x="6148408" y="5159375"/>
              <a:ext cx="117475" cy="104775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411" name="Rectangle 852"/>
            <p:cNvSpPr>
              <a:spLocks noChangeArrowheads="1"/>
            </p:cNvSpPr>
            <p:nvPr/>
          </p:nvSpPr>
          <p:spPr bwMode="auto">
            <a:xfrm>
              <a:off x="6148408" y="5159375"/>
              <a:ext cx="117475" cy="104775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412" name="Rectangle 853"/>
            <p:cNvSpPr>
              <a:spLocks noChangeArrowheads="1"/>
            </p:cNvSpPr>
            <p:nvPr/>
          </p:nvSpPr>
          <p:spPr bwMode="auto">
            <a:xfrm>
              <a:off x="6265883" y="5159375"/>
              <a:ext cx="115888" cy="104775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413" name="Rectangle 854"/>
            <p:cNvSpPr>
              <a:spLocks noChangeArrowheads="1"/>
            </p:cNvSpPr>
            <p:nvPr/>
          </p:nvSpPr>
          <p:spPr bwMode="auto">
            <a:xfrm>
              <a:off x="6265883" y="5159375"/>
              <a:ext cx="115888" cy="104775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414" name="Rectangle 855"/>
            <p:cNvSpPr>
              <a:spLocks noChangeArrowheads="1"/>
            </p:cNvSpPr>
            <p:nvPr/>
          </p:nvSpPr>
          <p:spPr bwMode="auto">
            <a:xfrm>
              <a:off x="6381771" y="5159375"/>
              <a:ext cx="117475" cy="104775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415" name="Rectangle 856"/>
            <p:cNvSpPr>
              <a:spLocks noChangeArrowheads="1"/>
            </p:cNvSpPr>
            <p:nvPr/>
          </p:nvSpPr>
          <p:spPr bwMode="auto">
            <a:xfrm>
              <a:off x="6381771" y="5159375"/>
              <a:ext cx="117475" cy="104775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416" name="Rectangle 857"/>
            <p:cNvSpPr>
              <a:spLocks noChangeArrowheads="1"/>
            </p:cNvSpPr>
            <p:nvPr/>
          </p:nvSpPr>
          <p:spPr bwMode="auto">
            <a:xfrm>
              <a:off x="4495821" y="5264150"/>
              <a:ext cx="117475" cy="10795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417" name="Rectangle 858"/>
            <p:cNvSpPr>
              <a:spLocks noChangeArrowheads="1"/>
            </p:cNvSpPr>
            <p:nvPr/>
          </p:nvSpPr>
          <p:spPr bwMode="auto">
            <a:xfrm>
              <a:off x="4495821" y="5264150"/>
              <a:ext cx="117475" cy="10795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418" name="Rectangle 859"/>
            <p:cNvSpPr>
              <a:spLocks noChangeArrowheads="1"/>
            </p:cNvSpPr>
            <p:nvPr/>
          </p:nvSpPr>
          <p:spPr bwMode="auto">
            <a:xfrm>
              <a:off x="4613296" y="5264150"/>
              <a:ext cx="115887" cy="10795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419" name="Rectangle 860"/>
            <p:cNvSpPr>
              <a:spLocks noChangeArrowheads="1"/>
            </p:cNvSpPr>
            <p:nvPr/>
          </p:nvSpPr>
          <p:spPr bwMode="auto">
            <a:xfrm>
              <a:off x="4613296" y="5264150"/>
              <a:ext cx="115887" cy="10795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420" name="Rectangle 863"/>
            <p:cNvSpPr>
              <a:spLocks noChangeArrowheads="1"/>
            </p:cNvSpPr>
            <p:nvPr/>
          </p:nvSpPr>
          <p:spPr bwMode="auto">
            <a:xfrm>
              <a:off x="4846658" y="5264150"/>
              <a:ext cx="117475" cy="10795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421" name="Rectangle 864"/>
            <p:cNvSpPr>
              <a:spLocks noChangeArrowheads="1"/>
            </p:cNvSpPr>
            <p:nvPr/>
          </p:nvSpPr>
          <p:spPr bwMode="auto">
            <a:xfrm>
              <a:off x="4846658" y="5264150"/>
              <a:ext cx="117475" cy="10795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422" name="Rectangle 865"/>
            <p:cNvSpPr>
              <a:spLocks noChangeArrowheads="1"/>
            </p:cNvSpPr>
            <p:nvPr/>
          </p:nvSpPr>
          <p:spPr bwMode="auto">
            <a:xfrm>
              <a:off x="4964133" y="5264150"/>
              <a:ext cx="120650" cy="107950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423" name="Rectangle 866"/>
            <p:cNvSpPr>
              <a:spLocks noChangeArrowheads="1"/>
            </p:cNvSpPr>
            <p:nvPr/>
          </p:nvSpPr>
          <p:spPr bwMode="auto">
            <a:xfrm>
              <a:off x="4964133" y="5264150"/>
              <a:ext cx="120650" cy="107950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424" name="Rectangle 867"/>
            <p:cNvSpPr>
              <a:spLocks noChangeArrowheads="1"/>
            </p:cNvSpPr>
            <p:nvPr/>
          </p:nvSpPr>
          <p:spPr bwMode="auto">
            <a:xfrm>
              <a:off x="5084783" y="5264150"/>
              <a:ext cx="115888" cy="107950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425" name="Rectangle 868"/>
            <p:cNvSpPr>
              <a:spLocks noChangeArrowheads="1"/>
            </p:cNvSpPr>
            <p:nvPr/>
          </p:nvSpPr>
          <p:spPr bwMode="auto">
            <a:xfrm>
              <a:off x="5084783" y="5264150"/>
              <a:ext cx="115888" cy="107950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426" name="Rectangle 869"/>
            <p:cNvSpPr>
              <a:spLocks noChangeArrowheads="1"/>
            </p:cNvSpPr>
            <p:nvPr/>
          </p:nvSpPr>
          <p:spPr bwMode="auto">
            <a:xfrm>
              <a:off x="5200671" y="5264150"/>
              <a:ext cx="117475" cy="107950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427" name="Rectangle 870"/>
            <p:cNvSpPr>
              <a:spLocks noChangeArrowheads="1"/>
            </p:cNvSpPr>
            <p:nvPr/>
          </p:nvSpPr>
          <p:spPr bwMode="auto">
            <a:xfrm>
              <a:off x="5200671" y="5264150"/>
              <a:ext cx="117475" cy="107950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428" name="Rectangle 871"/>
            <p:cNvSpPr>
              <a:spLocks noChangeArrowheads="1"/>
            </p:cNvSpPr>
            <p:nvPr/>
          </p:nvSpPr>
          <p:spPr bwMode="auto">
            <a:xfrm>
              <a:off x="5318146" y="5264150"/>
              <a:ext cx="120650" cy="107950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429" name="Rectangle 872"/>
            <p:cNvSpPr>
              <a:spLocks noChangeArrowheads="1"/>
            </p:cNvSpPr>
            <p:nvPr/>
          </p:nvSpPr>
          <p:spPr bwMode="auto">
            <a:xfrm>
              <a:off x="5318146" y="5264150"/>
              <a:ext cx="120650" cy="107950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430" name="Rectangle 873"/>
            <p:cNvSpPr>
              <a:spLocks noChangeArrowheads="1"/>
            </p:cNvSpPr>
            <p:nvPr/>
          </p:nvSpPr>
          <p:spPr bwMode="auto">
            <a:xfrm>
              <a:off x="5438796" y="5264150"/>
              <a:ext cx="117475" cy="107950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431" name="Rectangle 874"/>
            <p:cNvSpPr>
              <a:spLocks noChangeArrowheads="1"/>
            </p:cNvSpPr>
            <p:nvPr/>
          </p:nvSpPr>
          <p:spPr bwMode="auto">
            <a:xfrm>
              <a:off x="5438796" y="5264150"/>
              <a:ext cx="117475" cy="107950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432" name="Rectangle 875"/>
            <p:cNvSpPr>
              <a:spLocks noChangeArrowheads="1"/>
            </p:cNvSpPr>
            <p:nvPr/>
          </p:nvSpPr>
          <p:spPr bwMode="auto">
            <a:xfrm>
              <a:off x="5556271" y="5264150"/>
              <a:ext cx="120650" cy="107950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433" name="Rectangle 876"/>
            <p:cNvSpPr>
              <a:spLocks noChangeArrowheads="1"/>
            </p:cNvSpPr>
            <p:nvPr/>
          </p:nvSpPr>
          <p:spPr bwMode="auto">
            <a:xfrm>
              <a:off x="5556271" y="5264150"/>
              <a:ext cx="120650" cy="107950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434" name="Rectangle 877"/>
            <p:cNvSpPr>
              <a:spLocks noChangeArrowheads="1"/>
            </p:cNvSpPr>
            <p:nvPr/>
          </p:nvSpPr>
          <p:spPr bwMode="auto">
            <a:xfrm>
              <a:off x="5676921" y="5264150"/>
              <a:ext cx="117475" cy="107950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435" name="Rectangle 878"/>
            <p:cNvSpPr>
              <a:spLocks noChangeArrowheads="1"/>
            </p:cNvSpPr>
            <p:nvPr/>
          </p:nvSpPr>
          <p:spPr bwMode="auto">
            <a:xfrm>
              <a:off x="5676921" y="5264150"/>
              <a:ext cx="117475" cy="107950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436" name="Rectangle 879"/>
            <p:cNvSpPr>
              <a:spLocks noChangeArrowheads="1"/>
            </p:cNvSpPr>
            <p:nvPr/>
          </p:nvSpPr>
          <p:spPr bwMode="auto">
            <a:xfrm>
              <a:off x="5794396" y="5264150"/>
              <a:ext cx="112712" cy="107950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437" name="Rectangle 880"/>
            <p:cNvSpPr>
              <a:spLocks noChangeArrowheads="1"/>
            </p:cNvSpPr>
            <p:nvPr/>
          </p:nvSpPr>
          <p:spPr bwMode="auto">
            <a:xfrm>
              <a:off x="5794396" y="5264150"/>
              <a:ext cx="112712" cy="107950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438" name="Rectangle 881"/>
            <p:cNvSpPr>
              <a:spLocks noChangeArrowheads="1"/>
            </p:cNvSpPr>
            <p:nvPr/>
          </p:nvSpPr>
          <p:spPr bwMode="auto">
            <a:xfrm>
              <a:off x="5907108" y="5264150"/>
              <a:ext cx="120650" cy="107950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439" name="Rectangle 882"/>
            <p:cNvSpPr>
              <a:spLocks noChangeArrowheads="1"/>
            </p:cNvSpPr>
            <p:nvPr/>
          </p:nvSpPr>
          <p:spPr bwMode="auto">
            <a:xfrm>
              <a:off x="5907108" y="5264150"/>
              <a:ext cx="120650" cy="107950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440" name="Rectangle 883"/>
            <p:cNvSpPr>
              <a:spLocks noChangeArrowheads="1"/>
            </p:cNvSpPr>
            <p:nvPr/>
          </p:nvSpPr>
          <p:spPr bwMode="auto">
            <a:xfrm>
              <a:off x="6027758" y="5264150"/>
              <a:ext cx="120650" cy="107950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441" name="Rectangle 884"/>
            <p:cNvSpPr>
              <a:spLocks noChangeArrowheads="1"/>
            </p:cNvSpPr>
            <p:nvPr/>
          </p:nvSpPr>
          <p:spPr bwMode="auto">
            <a:xfrm>
              <a:off x="6027758" y="5264150"/>
              <a:ext cx="120650" cy="107950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442" name="Rectangle 885"/>
            <p:cNvSpPr>
              <a:spLocks noChangeArrowheads="1"/>
            </p:cNvSpPr>
            <p:nvPr/>
          </p:nvSpPr>
          <p:spPr bwMode="auto">
            <a:xfrm>
              <a:off x="6148408" y="5264150"/>
              <a:ext cx="117475" cy="107950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443" name="Rectangle 886"/>
            <p:cNvSpPr>
              <a:spLocks noChangeArrowheads="1"/>
            </p:cNvSpPr>
            <p:nvPr/>
          </p:nvSpPr>
          <p:spPr bwMode="auto">
            <a:xfrm>
              <a:off x="6148408" y="5264150"/>
              <a:ext cx="117475" cy="107950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444" name="Rectangle 887"/>
            <p:cNvSpPr>
              <a:spLocks noChangeArrowheads="1"/>
            </p:cNvSpPr>
            <p:nvPr/>
          </p:nvSpPr>
          <p:spPr bwMode="auto">
            <a:xfrm>
              <a:off x="6265883" y="5264150"/>
              <a:ext cx="115888" cy="107950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445" name="Rectangle 888"/>
            <p:cNvSpPr>
              <a:spLocks noChangeArrowheads="1"/>
            </p:cNvSpPr>
            <p:nvPr/>
          </p:nvSpPr>
          <p:spPr bwMode="auto">
            <a:xfrm>
              <a:off x="6265883" y="5264150"/>
              <a:ext cx="115888" cy="107950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446" name="Rectangle 889"/>
            <p:cNvSpPr>
              <a:spLocks noChangeArrowheads="1"/>
            </p:cNvSpPr>
            <p:nvPr/>
          </p:nvSpPr>
          <p:spPr bwMode="auto">
            <a:xfrm>
              <a:off x="6381771" y="5264150"/>
              <a:ext cx="117475" cy="107950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447" name="Rectangle 890"/>
            <p:cNvSpPr>
              <a:spLocks noChangeArrowheads="1"/>
            </p:cNvSpPr>
            <p:nvPr/>
          </p:nvSpPr>
          <p:spPr bwMode="auto">
            <a:xfrm>
              <a:off x="6381771" y="5264150"/>
              <a:ext cx="117475" cy="107950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448" name="Rectangle 891"/>
            <p:cNvSpPr>
              <a:spLocks noChangeArrowheads="1"/>
            </p:cNvSpPr>
            <p:nvPr/>
          </p:nvSpPr>
          <p:spPr bwMode="auto">
            <a:xfrm>
              <a:off x="4495821" y="5372100"/>
              <a:ext cx="117475" cy="104775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449" name="Rectangle 892"/>
            <p:cNvSpPr>
              <a:spLocks noChangeArrowheads="1"/>
            </p:cNvSpPr>
            <p:nvPr/>
          </p:nvSpPr>
          <p:spPr bwMode="auto">
            <a:xfrm>
              <a:off x="4495821" y="5372100"/>
              <a:ext cx="117475" cy="104775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450" name="Rectangle 893"/>
            <p:cNvSpPr>
              <a:spLocks noChangeArrowheads="1"/>
            </p:cNvSpPr>
            <p:nvPr/>
          </p:nvSpPr>
          <p:spPr bwMode="auto">
            <a:xfrm>
              <a:off x="4613296" y="5372100"/>
              <a:ext cx="115887" cy="104775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451" name="Rectangle 894"/>
            <p:cNvSpPr>
              <a:spLocks noChangeArrowheads="1"/>
            </p:cNvSpPr>
            <p:nvPr/>
          </p:nvSpPr>
          <p:spPr bwMode="auto">
            <a:xfrm>
              <a:off x="4613296" y="5372100"/>
              <a:ext cx="115887" cy="104775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452" name="Rectangle 895"/>
            <p:cNvSpPr>
              <a:spLocks noChangeArrowheads="1"/>
            </p:cNvSpPr>
            <p:nvPr/>
          </p:nvSpPr>
          <p:spPr bwMode="auto">
            <a:xfrm>
              <a:off x="4729183" y="5372100"/>
              <a:ext cx="117475" cy="104775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453" name="Rectangle 896"/>
            <p:cNvSpPr>
              <a:spLocks noChangeArrowheads="1"/>
            </p:cNvSpPr>
            <p:nvPr/>
          </p:nvSpPr>
          <p:spPr bwMode="auto">
            <a:xfrm>
              <a:off x="4729183" y="5372100"/>
              <a:ext cx="117475" cy="104775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454" name="Rectangle 897"/>
            <p:cNvSpPr>
              <a:spLocks noChangeArrowheads="1"/>
            </p:cNvSpPr>
            <p:nvPr/>
          </p:nvSpPr>
          <p:spPr bwMode="auto">
            <a:xfrm>
              <a:off x="4846658" y="5372100"/>
              <a:ext cx="117475" cy="104775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455" name="Rectangle 898"/>
            <p:cNvSpPr>
              <a:spLocks noChangeArrowheads="1"/>
            </p:cNvSpPr>
            <p:nvPr/>
          </p:nvSpPr>
          <p:spPr bwMode="auto">
            <a:xfrm>
              <a:off x="4846658" y="5372100"/>
              <a:ext cx="117475" cy="104775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456" name="Rectangle 899"/>
            <p:cNvSpPr>
              <a:spLocks noChangeArrowheads="1"/>
            </p:cNvSpPr>
            <p:nvPr/>
          </p:nvSpPr>
          <p:spPr bwMode="auto">
            <a:xfrm>
              <a:off x="4964133" y="5372100"/>
              <a:ext cx="120650" cy="104775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457" name="Rectangle 900"/>
            <p:cNvSpPr>
              <a:spLocks noChangeArrowheads="1"/>
            </p:cNvSpPr>
            <p:nvPr/>
          </p:nvSpPr>
          <p:spPr bwMode="auto">
            <a:xfrm>
              <a:off x="4964133" y="5372100"/>
              <a:ext cx="120650" cy="104775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458" name="Rectangle 901"/>
            <p:cNvSpPr>
              <a:spLocks noChangeArrowheads="1"/>
            </p:cNvSpPr>
            <p:nvPr/>
          </p:nvSpPr>
          <p:spPr bwMode="auto">
            <a:xfrm>
              <a:off x="5084783" y="5372100"/>
              <a:ext cx="115888" cy="104775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459" name="Rectangle 902"/>
            <p:cNvSpPr>
              <a:spLocks noChangeArrowheads="1"/>
            </p:cNvSpPr>
            <p:nvPr/>
          </p:nvSpPr>
          <p:spPr bwMode="auto">
            <a:xfrm>
              <a:off x="5084783" y="5372100"/>
              <a:ext cx="115888" cy="104775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460" name="Rectangle 903"/>
            <p:cNvSpPr>
              <a:spLocks noChangeArrowheads="1"/>
            </p:cNvSpPr>
            <p:nvPr/>
          </p:nvSpPr>
          <p:spPr bwMode="auto">
            <a:xfrm>
              <a:off x="5200671" y="5372100"/>
              <a:ext cx="117475" cy="104775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461" name="Rectangle 904"/>
            <p:cNvSpPr>
              <a:spLocks noChangeArrowheads="1"/>
            </p:cNvSpPr>
            <p:nvPr/>
          </p:nvSpPr>
          <p:spPr bwMode="auto">
            <a:xfrm>
              <a:off x="5200671" y="5372100"/>
              <a:ext cx="117475" cy="104775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462" name="Rectangle 905"/>
            <p:cNvSpPr>
              <a:spLocks noChangeArrowheads="1"/>
            </p:cNvSpPr>
            <p:nvPr/>
          </p:nvSpPr>
          <p:spPr bwMode="auto">
            <a:xfrm>
              <a:off x="5318146" y="5372100"/>
              <a:ext cx="120650" cy="104775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463" name="Rectangle 906"/>
            <p:cNvSpPr>
              <a:spLocks noChangeArrowheads="1"/>
            </p:cNvSpPr>
            <p:nvPr/>
          </p:nvSpPr>
          <p:spPr bwMode="auto">
            <a:xfrm>
              <a:off x="5318146" y="5372100"/>
              <a:ext cx="120650" cy="104775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464" name="Rectangle 907"/>
            <p:cNvSpPr>
              <a:spLocks noChangeArrowheads="1"/>
            </p:cNvSpPr>
            <p:nvPr/>
          </p:nvSpPr>
          <p:spPr bwMode="auto">
            <a:xfrm>
              <a:off x="5438796" y="5372100"/>
              <a:ext cx="117475" cy="104775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465" name="Rectangle 908"/>
            <p:cNvSpPr>
              <a:spLocks noChangeArrowheads="1"/>
            </p:cNvSpPr>
            <p:nvPr/>
          </p:nvSpPr>
          <p:spPr bwMode="auto">
            <a:xfrm>
              <a:off x="5438796" y="5372100"/>
              <a:ext cx="117475" cy="104775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466" name="Rectangle 909"/>
            <p:cNvSpPr>
              <a:spLocks noChangeArrowheads="1"/>
            </p:cNvSpPr>
            <p:nvPr/>
          </p:nvSpPr>
          <p:spPr bwMode="auto">
            <a:xfrm>
              <a:off x="5556271" y="5372100"/>
              <a:ext cx="120650" cy="104775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467" name="Rectangle 910"/>
            <p:cNvSpPr>
              <a:spLocks noChangeArrowheads="1"/>
            </p:cNvSpPr>
            <p:nvPr/>
          </p:nvSpPr>
          <p:spPr bwMode="auto">
            <a:xfrm>
              <a:off x="5556271" y="5372100"/>
              <a:ext cx="120650" cy="104775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468" name="Rectangle 911"/>
            <p:cNvSpPr>
              <a:spLocks noChangeArrowheads="1"/>
            </p:cNvSpPr>
            <p:nvPr/>
          </p:nvSpPr>
          <p:spPr bwMode="auto">
            <a:xfrm>
              <a:off x="5676921" y="5372100"/>
              <a:ext cx="117475" cy="104775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469" name="Rectangle 912"/>
            <p:cNvSpPr>
              <a:spLocks noChangeArrowheads="1"/>
            </p:cNvSpPr>
            <p:nvPr/>
          </p:nvSpPr>
          <p:spPr bwMode="auto">
            <a:xfrm>
              <a:off x="5676921" y="5372100"/>
              <a:ext cx="117475" cy="104775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470" name="Rectangle 913"/>
            <p:cNvSpPr>
              <a:spLocks noChangeArrowheads="1"/>
            </p:cNvSpPr>
            <p:nvPr/>
          </p:nvSpPr>
          <p:spPr bwMode="auto">
            <a:xfrm>
              <a:off x="5794396" y="5372100"/>
              <a:ext cx="112712" cy="104775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471" name="Rectangle 914"/>
            <p:cNvSpPr>
              <a:spLocks noChangeArrowheads="1"/>
            </p:cNvSpPr>
            <p:nvPr/>
          </p:nvSpPr>
          <p:spPr bwMode="auto">
            <a:xfrm>
              <a:off x="5794396" y="5372100"/>
              <a:ext cx="112712" cy="104775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472" name="Rectangle 915"/>
            <p:cNvSpPr>
              <a:spLocks noChangeArrowheads="1"/>
            </p:cNvSpPr>
            <p:nvPr/>
          </p:nvSpPr>
          <p:spPr bwMode="auto">
            <a:xfrm>
              <a:off x="5907108" y="5372100"/>
              <a:ext cx="120650" cy="104775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473" name="Rectangle 916"/>
            <p:cNvSpPr>
              <a:spLocks noChangeArrowheads="1"/>
            </p:cNvSpPr>
            <p:nvPr/>
          </p:nvSpPr>
          <p:spPr bwMode="auto">
            <a:xfrm>
              <a:off x="5907108" y="5372100"/>
              <a:ext cx="120650" cy="104775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474" name="Rectangle 917"/>
            <p:cNvSpPr>
              <a:spLocks noChangeArrowheads="1"/>
            </p:cNvSpPr>
            <p:nvPr/>
          </p:nvSpPr>
          <p:spPr bwMode="auto">
            <a:xfrm>
              <a:off x="6027758" y="5372100"/>
              <a:ext cx="120650" cy="104775"/>
            </a:xfrm>
            <a:prstGeom prst="rect">
              <a:avLst/>
            </a:prstGeom>
            <a:solidFill>
              <a:srgbClr val="00B0F0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475" name="Rectangle 918"/>
            <p:cNvSpPr>
              <a:spLocks noChangeArrowheads="1"/>
            </p:cNvSpPr>
            <p:nvPr/>
          </p:nvSpPr>
          <p:spPr bwMode="auto">
            <a:xfrm>
              <a:off x="6027758" y="5372100"/>
              <a:ext cx="120650" cy="104775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476" name="Rectangle 919"/>
            <p:cNvSpPr>
              <a:spLocks noChangeArrowheads="1"/>
            </p:cNvSpPr>
            <p:nvPr/>
          </p:nvSpPr>
          <p:spPr bwMode="auto">
            <a:xfrm>
              <a:off x="6148408" y="5372100"/>
              <a:ext cx="117475" cy="104775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477" name="Rectangle 920"/>
            <p:cNvSpPr>
              <a:spLocks noChangeArrowheads="1"/>
            </p:cNvSpPr>
            <p:nvPr/>
          </p:nvSpPr>
          <p:spPr bwMode="auto">
            <a:xfrm>
              <a:off x="6148408" y="5372100"/>
              <a:ext cx="117475" cy="104775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478" name="Rectangle 921"/>
            <p:cNvSpPr>
              <a:spLocks noChangeArrowheads="1"/>
            </p:cNvSpPr>
            <p:nvPr/>
          </p:nvSpPr>
          <p:spPr bwMode="auto">
            <a:xfrm>
              <a:off x="6265883" y="5372100"/>
              <a:ext cx="115888" cy="104775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479" name="Rectangle 922"/>
            <p:cNvSpPr>
              <a:spLocks noChangeArrowheads="1"/>
            </p:cNvSpPr>
            <p:nvPr/>
          </p:nvSpPr>
          <p:spPr bwMode="auto">
            <a:xfrm>
              <a:off x="6265883" y="5372100"/>
              <a:ext cx="115888" cy="104775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480" name="Rectangle 923"/>
            <p:cNvSpPr>
              <a:spLocks noChangeArrowheads="1"/>
            </p:cNvSpPr>
            <p:nvPr/>
          </p:nvSpPr>
          <p:spPr bwMode="auto">
            <a:xfrm>
              <a:off x="6381771" y="5372100"/>
              <a:ext cx="117475" cy="104775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481" name="Rectangle 924"/>
            <p:cNvSpPr>
              <a:spLocks noChangeArrowheads="1"/>
            </p:cNvSpPr>
            <p:nvPr/>
          </p:nvSpPr>
          <p:spPr bwMode="auto">
            <a:xfrm>
              <a:off x="6381771" y="5372100"/>
              <a:ext cx="117475" cy="104775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482" name="Rectangle 925"/>
            <p:cNvSpPr>
              <a:spLocks noChangeArrowheads="1"/>
            </p:cNvSpPr>
            <p:nvPr/>
          </p:nvSpPr>
          <p:spPr bwMode="auto">
            <a:xfrm>
              <a:off x="4495821" y="5476875"/>
              <a:ext cx="117475" cy="10795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483" name="Rectangle 926"/>
            <p:cNvSpPr>
              <a:spLocks noChangeArrowheads="1"/>
            </p:cNvSpPr>
            <p:nvPr/>
          </p:nvSpPr>
          <p:spPr bwMode="auto">
            <a:xfrm>
              <a:off x="4495821" y="5476875"/>
              <a:ext cx="117475" cy="10795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484" name="Rectangle 927"/>
            <p:cNvSpPr>
              <a:spLocks noChangeArrowheads="1"/>
            </p:cNvSpPr>
            <p:nvPr/>
          </p:nvSpPr>
          <p:spPr bwMode="auto">
            <a:xfrm>
              <a:off x="4613296" y="5476875"/>
              <a:ext cx="115887" cy="10795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485" name="Rectangle 928"/>
            <p:cNvSpPr>
              <a:spLocks noChangeArrowheads="1"/>
            </p:cNvSpPr>
            <p:nvPr/>
          </p:nvSpPr>
          <p:spPr bwMode="auto">
            <a:xfrm>
              <a:off x="4613296" y="5476875"/>
              <a:ext cx="115887" cy="10795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486" name="Rectangle 929"/>
            <p:cNvSpPr>
              <a:spLocks noChangeArrowheads="1"/>
            </p:cNvSpPr>
            <p:nvPr/>
          </p:nvSpPr>
          <p:spPr bwMode="auto">
            <a:xfrm>
              <a:off x="4729183" y="5476875"/>
              <a:ext cx="117475" cy="10795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487" name="Rectangle 931"/>
            <p:cNvSpPr>
              <a:spLocks noChangeArrowheads="1"/>
            </p:cNvSpPr>
            <p:nvPr/>
          </p:nvSpPr>
          <p:spPr bwMode="auto">
            <a:xfrm>
              <a:off x="4846658" y="5476875"/>
              <a:ext cx="117475" cy="10795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488" name="Rectangle 933"/>
            <p:cNvSpPr>
              <a:spLocks noChangeArrowheads="1"/>
            </p:cNvSpPr>
            <p:nvPr/>
          </p:nvSpPr>
          <p:spPr bwMode="auto">
            <a:xfrm>
              <a:off x="4964133" y="5476875"/>
              <a:ext cx="120650" cy="107950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489" name="Rectangle 934"/>
            <p:cNvSpPr>
              <a:spLocks noChangeArrowheads="1"/>
            </p:cNvSpPr>
            <p:nvPr/>
          </p:nvSpPr>
          <p:spPr bwMode="auto">
            <a:xfrm>
              <a:off x="4964133" y="5476875"/>
              <a:ext cx="120650" cy="107950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490" name="Rectangle 935"/>
            <p:cNvSpPr>
              <a:spLocks noChangeArrowheads="1"/>
            </p:cNvSpPr>
            <p:nvPr/>
          </p:nvSpPr>
          <p:spPr bwMode="auto">
            <a:xfrm>
              <a:off x="5084783" y="5476875"/>
              <a:ext cx="115888" cy="107950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491" name="Rectangle 936"/>
            <p:cNvSpPr>
              <a:spLocks noChangeArrowheads="1"/>
            </p:cNvSpPr>
            <p:nvPr/>
          </p:nvSpPr>
          <p:spPr bwMode="auto">
            <a:xfrm>
              <a:off x="5084783" y="5476875"/>
              <a:ext cx="115888" cy="107950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492" name="Rectangle 937"/>
            <p:cNvSpPr>
              <a:spLocks noChangeArrowheads="1"/>
            </p:cNvSpPr>
            <p:nvPr/>
          </p:nvSpPr>
          <p:spPr bwMode="auto">
            <a:xfrm>
              <a:off x="5200671" y="5476875"/>
              <a:ext cx="117475" cy="107950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493" name="Rectangle 938"/>
            <p:cNvSpPr>
              <a:spLocks noChangeArrowheads="1"/>
            </p:cNvSpPr>
            <p:nvPr/>
          </p:nvSpPr>
          <p:spPr bwMode="auto">
            <a:xfrm>
              <a:off x="5200671" y="5476875"/>
              <a:ext cx="117475" cy="107950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494" name="Rectangle 939"/>
            <p:cNvSpPr>
              <a:spLocks noChangeArrowheads="1"/>
            </p:cNvSpPr>
            <p:nvPr/>
          </p:nvSpPr>
          <p:spPr bwMode="auto">
            <a:xfrm>
              <a:off x="5318146" y="5476875"/>
              <a:ext cx="120650" cy="107950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495" name="Rectangle 940"/>
            <p:cNvSpPr>
              <a:spLocks noChangeArrowheads="1"/>
            </p:cNvSpPr>
            <p:nvPr/>
          </p:nvSpPr>
          <p:spPr bwMode="auto">
            <a:xfrm>
              <a:off x="5318146" y="5476875"/>
              <a:ext cx="120650" cy="107950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496" name="Rectangle 941"/>
            <p:cNvSpPr>
              <a:spLocks noChangeArrowheads="1"/>
            </p:cNvSpPr>
            <p:nvPr/>
          </p:nvSpPr>
          <p:spPr bwMode="auto">
            <a:xfrm>
              <a:off x="5438796" y="5476875"/>
              <a:ext cx="117475" cy="107950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497" name="Rectangle 942"/>
            <p:cNvSpPr>
              <a:spLocks noChangeArrowheads="1"/>
            </p:cNvSpPr>
            <p:nvPr/>
          </p:nvSpPr>
          <p:spPr bwMode="auto">
            <a:xfrm>
              <a:off x="5438796" y="5476875"/>
              <a:ext cx="117475" cy="107950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498" name="Rectangle 943"/>
            <p:cNvSpPr>
              <a:spLocks noChangeArrowheads="1"/>
            </p:cNvSpPr>
            <p:nvPr/>
          </p:nvSpPr>
          <p:spPr bwMode="auto">
            <a:xfrm>
              <a:off x="5556271" y="5476875"/>
              <a:ext cx="120650" cy="107950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499" name="Rectangle 944"/>
            <p:cNvSpPr>
              <a:spLocks noChangeArrowheads="1"/>
            </p:cNvSpPr>
            <p:nvPr/>
          </p:nvSpPr>
          <p:spPr bwMode="auto">
            <a:xfrm>
              <a:off x="5556271" y="5476875"/>
              <a:ext cx="120650" cy="107950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500" name="Rectangle 945"/>
            <p:cNvSpPr>
              <a:spLocks noChangeArrowheads="1"/>
            </p:cNvSpPr>
            <p:nvPr/>
          </p:nvSpPr>
          <p:spPr bwMode="auto">
            <a:xfrm>
              <a:off x="5676921" y="5476875"/>
              <a:ext cx="117475" cy="107950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501" name="Rectangle 946"/>
            <p:cNvSpPr>
              <a:spLocks noChangeArrowheads="1"/>
            </p:cNvSpPr>
            <p:nvPr/>
          </p:nvSpPr>
          <p:spPr bwMode="auto">
            <a:xfrm>
              <a:off x="5676921" y="5476875"/>
              <a:ext cx="117475" cy="107950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502" name="Rectangle 947"/>
            <p:cNvSpPr>
              <a:spLocks noChangeArrowheads="1"/>
            </p:cNvSpPr>
            <p:nvPr/>
          </p:nvSpPr>
          <p:spPr bwMode="auto">
            <a:xfrm>
              <a:off x="5794396" y="5476875"/>
              <a:ext cx="112712" cy="107950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503" name="Rectangle 948"/>
            <p:cNvSpPr>
              <a:spLocks noChangeArrowheads="1"/>
            </p:cNvSpPr>
            <p:nvPr/>
          </p:nvSpPr>
          <p:spPr bwMode="auto">
            <a:xfrm>
              <a:off x="5794396" y="5476875"/>
              <a:ext cx="112712" cy="107950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504" name="Rectangle 949"/>
            <p:cNvSpPr>
              <a:spLocks noChangeArrowheads="1"/>
            </p:cNvSpPr>
            <p:nvPr/>
          </p:nvSpPr>
          <p:spPr bwMode="auto">
            <a:xfrm>
              <a:off x="5907108" y="5476875"/>
              <a:ext cx="120650" cy="107950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505" name="Rectangle 950"/>
            <p:cNvSpPr>
              <a:spLocks noChangeArrowheads="1"/>
            </p:cNvSpPr>
            <p:nvPr/>
          </p:nvSpPr>
          <p:spPr bwMode="auto">
            <a:xfrm>
              <a:off x="5907108" y="5476875"/>
              <a:ext cx="120650" cy="107950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506" name="Rectangle 951"/>
            <p:cNvSpPr>
              <a:spLocks noChangeArrowheads="1"/>
            </p:cNvSpPr>
            <p:nvPr/>
          </p:nvSpPr>
          <p:spPr bwMode="auto">
            <a:xfrm>
              <a:off x="6027758" y="5476875"/>
              <a:ext cx="120650" cy="107950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507" name="Rectangle 952"/>
            <p:cNvSpPr>
              <a:spLocks noChangeArrowheads="1"/>
            </p:cNvSpPr>
            <p:nvPr/>
          </p:nvSpPr>
          <p:spPr bwMode="auto">
            <a:xfrm>
              <a:off x="6027758" y="5476875"/>
              <a:ext cx="120650" cy="107950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508" name="Rectangle 953"/>
            <p:cNvSpPr>
              <a:spLocks noChangeArrowheads="1"/>
            </p:cNvSpPr>
            <p:nvPr/>
          </p:nvSpPr>
          <p:spPr bwMode="auto">
            <a:xfrm>
              <a:off x="6148408" y="5476875"/>
              <a:ext cx="117475" cy="107950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509" name="Rectangle 954"/>
            <p:cNvSpPr>
              <a:spLocks noChangeArrowheads="1"/>
            </p:cNvSpPr>
            <p:nvPr/>
          </p:nvSpPr>
          <p:spPr bwMode="auto">
            <a:xfrm>
              <a:off x="6148408" y="5476875"/>
              <a:ext cx="117475" cy="107950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510" name="Rectangle 955"/>
            <p:cNvSpPr>
              <a:spLocks noChangeArrowheads="1"/>
            </p:cNvSpPr>
            <p:nvPr/>
          </p:nvSpPr>
          <p:spPr bwMode="auto">
            <a:xfrm>
              <a:off x="6265883" y="5476875"/>
              <a:ext cx="115888" cy="107950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511" name="Rectangle 956"/>
            <p:cNvSpPr>
              <a:spLocks noChangeArrowheads="1"/>
            </p:cNvSpPr>
            <p:nvPr/>
          </p:nvSpPr>
          <p:spPr bwMode="auto">
            <a:xfrm>
              <a:off x="6265883" y="5476875"/>
              <a:ext cx="115888" cy="107950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512" name="Rectangle 957"/>
            <p:cNvSpPr>
              <a:spLocks noChangeArrowheads="1"/>
            </p:cNvSpPr>
            <p:nvPr/>
          </p:nvSpPr>
          <p:spPr bwMode="auto">
            <a:xfrm>
              <a:off x="6381771" y="5476875"/>
              <a:ext cx="117475" cy="107950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513" name="Rectangle 958"/>
            <p:cNvSpPr>
              <a:spLocks noChangeArrowheads="1"/>
            </p:cNvSpPr>
            <p:nvPr/>
          </p:nvSpPr>
          <p:spPr bwMode="auto">
            <a:xfrm>
              <a:off x="6381771" y="5476875"/>
              <a:ext cx="117475" cy="107950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514" name="Rectangle 959"/>
            <p:cNvSpPr>
              <a:spLocks noChangeArrowheads="1"/>
            </p:cNvSpPr>
            <p:nvPr/>
          </p:nvSpPr>
          <p:spPr bwMode="auto">
            <a:xfrm>
              <a:off x="4495821" y="4405312"/>
              <a:ext cx="115887" cy="107950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515" name="Rectangle 960"/>
            <p:cNvSpPr>
              <a:spLocks noChangeArrowheads="1"/>
            </p:cNvSpPr>
            <p:nvPr/>
          </p:nvSpPr>
          <p:spPr bwMode="auto">
            <a:xfrm>
              <a:off x="4495821" y="4405312"/>
              <a:ext cx="115887" cy="107950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516" name="Rectangle 961"/>
            <p:cNvSpPr>
              <a:spLocks noChangeArrowheads="1"/>
            </p:cNvSpPr>
            <p:nvPr/>
          </p:nvSpPr>
          <p:spPr bwMode="auto">
            <a:xfrm>
              <a:off x="4611708" y="4405312"/>
              <a:ext cx="117475" cy="107950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517" name="Rectangle 962"/>
            <p:cNvSpPr>
              <a:spLocks noChangeArrowheads="1"/>
            </p:cNvSpPr>
            <p:nvPr/>
          </p:nvSpPr>
          <p:spPr bwMode="auto">
            <a:xfrm>
              <a:off x="4611708" y="4405312"/>
              <a:ext cx="117475" cy="107950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518" name="Rectangle 963"/>
            <p:cNvSpPr>
              <a:spLocks noChangeArrowheads="1"/>
            </p:cNvSpPr>
            <p:nvPr/>
          </p:nvSpPr>
          <p:spPr bwMode="auto">
            <a:xfrm>
              <a:off x="4729183" y="4405312"/>
              <a:ext cx="117475" cy="107950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519" name="Rectangle 964"/>
            <p:cNvSpPr>
              <a:spLocks noChangeArrowheads="1"/>
            </p:cNvSpPr>
            <p:nvPr/>
          </p:nvSpPr>
          <p:spPr bwMode="auto">
            <a:xfrm>
              <a:off x="4729183" y="4405312"/>
              <a:ext cx="117475" cy="107950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520" name="Rectangle 965"/>
            <p:cNvSpPr>
              <a:spLocks noChangeArrowheads="1"/>
            </p:cNvSpPr>
            <p:nvPr/>
          </p:nvSpPr>
          <p:spPr bwMode="auto">
            <a:xfrm>
              <a:off x="4846658" y="4405312"/>
              <a:ext cx="115888" cy="107950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521" name="Rectangle 966"/>
            <p:cNvSpPr>
              <a:spLocks noChangeArrowheads="1"/>
            </p:cNvSpPr>
            <p:nvPr/>
          </p:nvSpPr>
          <p:spPr bwMode="auto">
            <a:xfrm>
              <a:off x="4846658" y="4405312"/>
              <a:ext cx="115888" cy="107950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522" name="Rectangle 967"/>
            <p:cNvSpPr>
              <a:spLocks noChangeArrowheads="1"/>
            </p:cNvSpPr>
            <p:nvPr/>
          </p:nvSpPr>
          <p:spPr bwMode="auto">
            <a:xfrm>
              <a:off x="4962546" y="4405312"/>
              <a:ext cx="120650" cy="107950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523" name="Rectangle 968"/>
            <p:cNvSpPr>
              <a:spLocks noChangeArrowheads="1"/>
            </p:cNvSpPr>
            <p:nvPr/>
          </p:nvSpPr>
          <p:spPr bwMode="auto">
            <a:xfrm>
              <a:off x="4962546" y="4405312"/>
              <a:ext cx="120650" cy="107950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524" name="Rectangle 969"/>
            <p:cNvSpPr>
              <a:spLocks noChangeArrowheads="1"/>
            </p:cNvSpPr>
            <p:nvPr/>
          </p:nvSpPr>
          <p:spPr bwMode="auto">
            <a:xfrm>
              <a:off x="5083196" y="4405312"/>
              <a:ext cx="117475" cy="107950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525" name="Rectangle 970"/>
            <p:cNvSpPr>
              <a:spLocks noChangeArrowheads="1"/>
            </p:cNvSpPr>
            <p:nvPr/>
          </p:nvSpPr>
          <p:spPr bwMode="auto">
            <a:xfrm>
              <a:off x="5083196" y="4405312"/>
              <a:ext cx="117475" cy="107950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526" name="Rectangle 971"/>
            <p:cNvSpPr>
              <a:spLocks noChangeArrowheads="1"/>
            </p:cNvSpPr>
            <p:nvPr/>
          </p:nvSpPr>
          <p:spPr bwMode="auto">
            <a:xfrm>
              <a:off x="5200671" y="4405312"/>
              <a:ext cx="117475" cy="107950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527" name="Rectangle 972"/>
            <p:cNvSpPr>
              <a:spLocks noChangeArrowheads="1"/>
            </p:cNvSpPr>
            <p:nvPr/>
          </p:nvSpPr>
          <p:spPr bwMode="auto">
            <a:xfrm>
              <a:off x="5200671" y="4405312"/>
              <a:ext cx="117475" cy="107950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528" name="Rectangle 973"/>
            <p:cNvSpPr>
              <a:spLocks noChangeArrowheads="1"/>
            </p:cNvSpPr>
            <p:nvPr/>
          </p:nvSpPr>
          <p:spPr bwMode="auto">
            <a:xfrm>
              <a:off x="5318146" y="4405312"/>
              <a:ext cx="120650" cy="107950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529" name="Rectangle 974"/>
            <p:cNvSpPr>
              <a:spLocks noChangeArrowheads="1"/>
            </p:cNvSpPr>
            <p:nvPr/>
          </p:nvSpPr>
          <p:spPr bwMode="auto">
            <a:xfrm>
              <a:off x="5318146" y="4405312"/>
              <a:ext cx="120650" cy="107950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530" name="Rectangle 975"/>
            <p:cNvSpPr>
              <a:spLocks noChangeArrowheads="1"/>
            </p:cNvSpPr>
            <p:nvPr/>
          </p:nvSpPr>
          <p:spPr bwMode="auto">
            <a:xfrm>
              <a:off x="5438796" y="4405312"/>
              <a:ext cx="117475" cy="107950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531" name="Rectangle 976"/>
            <p:cNvSpPr>
              <a:spLocks noChangeArrowheads="1"/>
            </p:cNvSpPr>
            <p:nvPr/>
          </p:nvSpPr>
          <p:spPr bwMode="auto">
            <a:xfrm>
              <a:off x="5438796" y="4405312"/>
              <a:ext cx="117475" cy="107950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532" name="Rectangle 977"/>
            <p:cNvSpPr>
              <a:spLocks noChangeArrowheads="1"/>
            </p:cNvSpPr>
            <p:nvPr/>
          </p:nvSpPr>
          <p:spPr bwMode="auto">
            <a:xfrm>
              <a:off x="5556271" y="4405312"/>
              <a:ext cx="120650" cy="107950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533" name="Rectangle 978"/>
            <p:cNvSpPr>
              <a:spLocks noChangeArrowheads="1"/>
            </p:cNvSpPr>
            <p:nvPr/>
          </p:nvSpPr>
          <p:spPr bwMode="auto">
            <a:xfrm>
              <a:off x="5556271" y="4405312"/>
              <a:ext cx="120650" cy="107950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534" name="Rectangle 979"/>
            <p:cNvSpPr>
              <a:spLocks noChangeArrowheads="1"/>
            </p:cNvSpPr>
            <p:nvPr/>
          </p:nvSpPr>
          <p:spPr bwMode="auto">
            <a:xfrm>
              <a:off x="5676921" y="4405312"/>
              <a:ext cx="115887" cy="107950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535" name="Rectangle 980"/>
            <p:cNvSpPr>
              <a:spLocks noChangeArrowheads="1"/>
            </p:cNvSpPr>
            <p:nvPr/>
          </p:nvSpPr>
          <p:spPr bwMode="auto">
            <a:xfrm>
              <a:off x="5676921" y="4405312"/>
              <a:ext cx="115887" cy="107950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536" name="Rectangle 981"/>
            <p:cNvSpPr>
              <a:spLocks noChangeArrowheads="1"/>
            </p:cNvSpPr>
            <p:nvPr/>
          </p:nvSpPr>
          <p:spPr bwMode="auto">
            <a:xfrm>
              <a:off x="5792808" y="4405312"/>
              <a:ext cx="114300" cy="107950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537" name="Rectangle 982"/>
            <p:cNvSpPr>
              <a:spLocks noChangeArrowheads="1"/>
            </p:cNvSpPr>
            <p:nvPr/>
          </p:nvSpPr>
          <p:spPr bwMode="auto">
            <a:xfrm>
              <a:off x="5792808" y="4405312"/>
              <a:ext cx="114300" cy="107950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538" name="Rectangle 983"/>
            <p:cNvSpPr>
              <a:spLocks noChangeArrowheads="1"/>
            </p:cNvSpPr>
            <p:nvPr/>
          </p:nvSpPr>
          <p:spPr bwMode="auto">
            <a:xfrm>
              <a:off x="5907108" y="4405312"/>
              <a:ext cx="120650" cy="107950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539" name="Rectangle 984"/>
            <p:cNvSpPr>
              <a:spLocks noChangeArrowheads="1"/>
            </p:cNvSpPr>
            <p:nvPr/>
          </p:nvSpPr>
          <p:spPr bwMode="auto">
            <a:xfrm>
              <a:off x="5907108" y="4405312"/>
              <a:ext cx="120650" cy="107950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540" name="Rectangle 985"/>
            <p:cNvSpPr>
              <a:spLocks noChangeArrowheads="1"/>
            </p:cNvSpPr>
            <p:nvPr/>
          </p:nvSpPr>
          <p:spPr bwMode="auto">
            <a:xfrm>
              <a:off x="6027758" y="4405312"/>
              <a:ext cx="120650" cy="107950"/>
            </a:xfrm>
            <a:prstGeom prst="rect">
              <a:avLst/>
            </a:prstGeom>
            <a:solidFill>
              <a:srgbClr val="FF0000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541" name="Rectangle 986"/>
            <p:cNvSpPr>
              <a:spLocks noChangeArrowheads="1"/>
            </p:cNvSpPr>
            <p:nvPr/>
          </p:nvSpPr>
          <p:spPr bwMode="auto">
            <a:xfrm>
              <a:off x="6027758" y="4405312"/>
              <a:ext cx="120650" cy="107950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542" name="Rectangle 987"/>
            <p:cNvSpPr>
              <a:spLocks noChangeArrowheads="1"/>
            </p:cNvSpPr>
            <p:nvPr/>
          </p:nvSpPr>
          <p:spPr bwMode="auto">
            <a:xfrm>
              <a:off x="6148408" y="4405312"/>
              <a:ext cx="117475" cy="107950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543" name="Rectangle 988"/>
            <p:cNvSpPr>
              <a:spLocks noChangeArrowheads="1"/>
            </p:cNvSpPr>
            <p:nvPr/>
          </p:nvSpPr>
          <p:spPr bwMode="auto">
            <a:xfrm>
              <a:off x="6148408" y="4405312"/>
              <a:ext cx="117475" cy="107950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544" name="Rectangle 989"/>
            <p:cNvSpPr>
              <a:spLocks noChangeArrowheads="1"/>
            </p:cNvSpPr>
            <p:nvPr/>
          </p:nvSpPr>
          <p:spPr bwMode="auto">
            <a:xfrm>
              <a:off x="6265883" y="4405312"/>
              <a:ext cx="115888" cy="107950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545" name="Rectangle 990"/>
            <p:cNvSpPr>
              <a:spLocks noChangeArrowheads="1"/>
            </p:cNvSpPr>
            <p:nvPr/>
          </p:nvSpPr>
          <p:spPr bwMode="auto">
            <a:xfrm>
              <a:off x="6265883" y="4405312"/>
              <a:ext cx="115888" cy="107950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546" name="Rectangle 991"/>
            <p:cNvSpPr>
              <a:spLocks noChangeArrowheads="1"/>
            </p:cNvSpPr>
            <p:nvPr/>
          </p:nvSpPr>
          <p:spPr bwMode="auto">
            <a:xfrm>
              <a:off x="6381771" y="4405312"/>
              <a:ext cx="117475" cy="107950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547" name="Rectangle 992"/>
            <p:cNvSpPr>
              <a:spLocks noChangeArrowheads="1"/>
            </p:cNvSpPr>
            <p:nvPr/>
          </p:nvSpPr>
          <p:spPr bwMode="auto">
            <a:xfrm>
              <a:off x="6381771" y="4405312"/>
              <a:ext cx="117475" cy="107950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548" name="Rectangle 993"/>
            <p:cNvSpPr>
              <a:spLocks noChangeArrowheads="1"/>
            </p:cNvSpPr>
            <p:nvPr/>
          </p:nvSpPr>
          <p:spPr bwMode="auto">
            <a:xfrm>
              <a:off x="4495821" y="4513262"/>
              <a:ext cx="115887" cy="107950"/>
            </a:xfrm>
            <a:prstGeom prst="rect">
              <a:avLst/>
            </a:prstGeom>
            <a:solidFill>
              <a:srgbClr val="FF33CC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549" name="Rectangle 994"/>
            <p:cNvSpPr>
              <a:spLocks noChangeArrowheads="1"/>
            </p:cNvSpPr>
            <p:nvPr/>
          </p:nvSpPr>
          <p:spPr bwMode="auto">
            <a:xfrm>
              <a:off x="4495821" y="4513262"/>
              <a:ext cx="115887" cy="107950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550" name="Rectangle 995"/>
            <p:cNvSpPr>
              <a:spLocks noChangeArrowheads="1"/>
            </p:cNvSpPr>
            <p:nvPr/>
          </p:nvSpPr>
          <p:spPr bwMode="auto">
            <a:xfrm>
              <a:off x="4611708" y="4513262"/>
              <a:ext cx="117475" cy="107950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551" name="Rectangle 996"/>
            <p:cNvSpPr>
              <a:spLocks noChangeArrowheads="1"/>
            </p:cNvSpPr>
            <p:nvPr/>
          </p:nvSpPr>
          <p:spPr bwMode="auto">
            <a:xfrm>
              <a:off x="4611708" y="4513262"/>
              <a:ext cx="117475" cy="107950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552" name="Rectangle 997"/>
            <p:cNvSpPr>
              <a:spLocks noChangeArrowheads="1"/>
            </p:cNvSpPr>
            <p:nvPr/>
          </p:nvSpPr>
          <p:spPr bwMode="auto">
            <a:xfrm>
              <a:off x="4729183" y="4513262"/>
              <a:ext cx="117475" cy="107950"/>
            </a:xfrm>
            <a:prstGeom prst="rect">
              <a:avLst/>
            </a:prstGeom>
            <a:solidFill>
              <a:srgbClr val="FF33CC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553" name="Rectangle 998"/>
            <p:cNvSpPr>
              <a:spLocks noChangeArrowheads="1"/>
            </p:cNvSpPr>
            <p:nvPr/>
          </p:nvSpPr>
          <p:spPr bwMode="auto">
            <a:xfrm>
              <a:off x="4729183" y="4513262"/>
              <a:ext cx="117475" cy="107950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554" name="Rectangle 999"/>
            <p:cNvSpPr>
              <a:spLocks noChangeArrowheads="1"/>
            </p:cNvSpPr>
            <p:nvPr/>
          </p:nvSpPr>
          <p:spPr bwMode="auto">
            <a:xfrm>
              <a:off x="4846658" y="4513262"/>
              <a:ext cx="115888" cy="107950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555" name="Rectangle 1000"/>
            <p:cNvSpPr>
              <a:spLocks noChangeArrowheads="1"/>
            </p:cNvSpPr>
            <p:nvPr/>
          </p:nvSpPr>
          <p:spPr bwMode="auto">
            <a:xfrm>
              <a:off x="4846658" y="4513262"/>
              <a:ext cx="115888" cy="107950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556" name="Rectangle 1001"/>
            <p:cNvSpPr>
              <a:spLocks noChangeArrowheads="1"/>
            </p:cNvSpPr>
            <p:nvPr/>
          </p:nvSpPr>
          <p:spPr bwMode="auto">
            <a:xfrm>
              <a:off x="4962546" y="4513262"/>
              <a:ext cx="120650" cy="107950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557" name="Rectangle 1002"/>
            <p:cNvSpPr>
              <a:spLocks noChangeArrowheads="1"/>
            </p:cNvSpPr>
            <p:nvPr/>
          </p:nvSpPr>
          <p:spPr bwMode="auto">
            <a:xfrm>
              <a:off x="4962546" y="4513262"/>
              <a:ext cx="120650" cy="107950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558" name="Rectangle 1003"/>
            <p:cNvSpPr>
              <a:spLocks noChangeArrowheads="1"/>
            </p:cNvSpPr>
            <p:nvPr/>
          </p:nvSpPr>
          <p:spPr bwMode="auto">
            <a:xfrm>
              <a:off x="5083196" y="4513262"/>
              <a:ext cx="117475" cy="107950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793" name="Rectangle 1004"/>
            <p:cNvSpPr>
              <a:spLocks noChangeArrowheads="1"/>
            </p:cNvSpPr>
            <p:nvPr/>
          </p:nvSpPr>
          <p:spPr bwMode="auto">
            <a:xfrm>
              <a:off x="5083175" y="4513263"/>
              <a:ext cx="117475" cy="10795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32560" name="Rectangle 1005"/>
            <p:cNvSpPr>
              <a:spLocks noChangeArrowheads="1"/>
            </p:cNvSpPr>
            <p:nvPr/>
          </p:nvSpPr>
          <p:spPr bwMode="auto">
            <a:xfrm>
              <a:off x="5200671" y="4513262"/>
              <a:ext cx="117475" cy="107950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561" name="Rectangle 1006"/>
            <p:cNvSpPr>
              <a:spLocks noChangeArrowheads="1"/>
            </p:cNvSpPr>
            <p:nvPr/>
          </p:nvSpPr>
          <p:spPr bwMode="auto">
            <a:xfrm>
              <a:off x="5200671" y="4513262"/>
              <a:ext cx="117475" cy="107950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562" name="Rectangle 1007"/>
            <p:cNvSpPr>
              <a:spLocks noChangeArrowheads="1"/>
            </p:cNvSpPr>
            <p:nvPr/>
          </p:nvSpPr>
          <p:spPr bwMode="auto">
            <a:xfrm>
              <a:off x="5318146" y="4513262"/>
              <a:ext cx="120650" cy="107950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563" name="Rectangle 1008"/>
            <p:cNvSpPr>
              <a:spLocks noChangeArrowheads="1"/>
            </p:cNvSpPr>
            <p:nvPr/>
          </p:nvSpPr>
          <p:spPr bwMode="auto">
            <a:xfrm>
              <a:off x="5318146" y="4513262"/>
              <a:ext cx="120650" cy="107950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564" name="Rectangle 1009"/>
            <p:cNvSpPr>
              <a:spLocks noChangeArrowheads="1"/>
            </p:cNvSpPr>
            <p:nvPr/>
          </p:nvSpPr>
          <p:spPr bwMode="auto">
            <a:xfrm>
              <a:off x="5438796" y="4513262"/>
              <a:ext cx="117475" cy="107950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565" name="Rectangle 1010"/>
            <p:cNvSpPr>
              <a:spLocks noChangeArrowheads="1"/>
            </p:cNvSpPr>
            <p:nvPr/>
          </p:nvSpPr>
          <p:spPr bwMode="auto">
            <a:xfrm>
              <a:off x="5438796" y="4513262"/>
              <a:ext cx="117475" cy="107950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566" name="Rectangle 1011"/>
            <p:cNvSpPr>
              <a:spLocks noChangeArrowheads="1"/>
            </p:cNvSpPr>
            <p:nvPr/>
          </p:nvSpPr>
          <p:spPr bwMode="auto">
            <a:xfrm>
              <a:off x="5556271" y="4513262"/>
              <a:ext cx="120650" cy="107950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567" name="Rectangle 1012"/>
            <p:cNvSpPr>
              <a:spLocks noChangeArrowheads="1"/>
            </p:cNvSpPr>
            <p:nvPr/>
          </p:nvSpPr>
          <p:spPr bwMode="auto">
            <a:xfrm>
              <a:off x="5556271" y="4513262"/>
              <a:ext cx="120650" cy="107950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568" name="Rectangle 1013"/>
            <p:cNvSpPr>
              <a:spLocks noChangeArrowheads="1"/>
            </p:cNvSpPr>
            <p:nvPr/>
          </p:nvSpPr>
          <p:spPr bwMode="auto">
            <a:xfrm>
              <a:off x="5676921" y="4513262"/>
              <a:ext cx="115887" cy="107950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569" name="Rectangle 1014"/>
            <p:cNvSpPr>
              <a:spLocks noChangeArrowheads="1"/>
            </p:cNvSpPr>
            <p:nvPr/>
          </p:nvSpPr>
          <p:spPr bwMode="auto">
            <a:xfrm>
              <a:off x="5676921" y="4513262"/>
              <a:ext cx="115887" cy="107950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570" name="Rectangle 1015"/>
            <p:cNvSpPr>
              <a:spLocks noChangeArrowheads="1"/>
            </p:cNvSpPr>
            <p:nvPr/>
          </p:nvSpPr>
          <p:spPr bwMode="auto">
            <a:xfrm>
              <a:off x="5792808" y="4513262"/>
              <a:ext cx="114300" cy="107950"/>
            </a:xfrm>
            <a:prstGeom prst="rect">
              <a:avLst/>
            </a:prstGeom>
            <a:solidFill>
              <a:srgbClr val="FF0000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571" name="Rectangle 1016"/>
            <p:cNvSpPr>
              <a:spLocks noChangeArrowheads="1"/>
            </p:cNvSpPr>
            <p:nvPr/>
          </p:nvSpPr>
          <p:spPr bwMode="auto">
            <a:xfrm>
              <a:off x="5792808" y="4513262"/>
              <a:ext cx="114300" cy="107950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572" name="Rectangle 1017"/>
            <p:cNvSpPr>
              <a:spLocks noChangeArrowheads="1"/>
            </p:cNvSpPr>
            <p:nvPr/>
          </p:nvSpPr>
          <p:spPr bwMode="auto">
            <a:xfrm>
              <a:off x="5907108" y="4513262"/>
              <a:ext cx="120650" cy="107950"/>
            </a:xfrm>
            <a:prstGeom prst="rect">
              <a:avLst/>
            </a:prstGeom>
            <a:solidFill>
              <a:srgbClr val="FF0000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573" name="Rectangle 1018"/>
            <p:cNvSpPr>
              <a:spLocks noChangeArrowheads="1"/>
            </p:cNvSpPr>
            <p:nvPr/>
          </p:nvSpPr>
          <p:spPr bwMode="auto">
            <a:xfrm>
              <a:off x="5907108" y="4513262"/>
              <a:ext cx="120650" cy="107950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574" name="Rectangle 1019"/>
            <p:cNvSpPr>
              <a:spLocks noChangeArrowheads="1"/>
            </p:cNvSpPr>
            <p:nvPr/>
          </p:nvSpPr>
          <p:spPr bwMode="auto">
            <a:xfrm>
              <a:off x="6027758" y="4513262"/>
              <a:ext cx="120650" cy="107950"/>
            </a:xfrm>
            <a:prstGeom prst="rect">
              <a:avLst/>
            </a:prstGeom>
            <a:solidFill>
              <a:srgbClr val="FF0000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575" name="Rectangle 1020"/>
            <p:cNvSpPr>
              <a:spLocks noChangeArrowheads="1"/>
            </p:cNvSpPr>
            <p:nvPr/>
          </p:nvSpPr>
          <p:spPr bwMode="auto">
            <a:xfrm>
              <a:off x="6027758" y="4513262"/>
              <a:ext cx="120650" cy="107950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576" name="Rectangle 1021"/>
            <p:cNvSpPr>
              <a:spLocks noChangeArrowheads="1"/>
            </p:cNvSpPr>
            <p:nvPr/>
          </p:nvSpPr>
          <p:spPr bwMode="auto">
            <a:xfrm>
              <a:off x="6148408" y="4513262"/>
              <a:ext cx="117475" cy="107950"/>
            </a:xfrm>
            <a:prstGeom prst="rect">
              <a:avLst/>
            </a:prstGeom>
            <a:solidFill>
              <a:srgbClr val="FF0000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577" name="Rectangle 1022"/>
            <p:cNvSpPr>
              <a:spLocks noChangeArrowheads="1"/>
            </p:cNvSpPr>
            <p:nvPr/>
          </p:nvSpPr>
          <p:spPr bwMode="auto">
            <a:xfrm>
              <a:off x="6148408" y="4513262"/>
              <a:ext cx="117475" cy="107950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578" name="Rectangle 1023"/>
            <p:cNvSpPr>
              <a:spLocks noChangeArrowheads="1"/>
            </p:cNvSpPr>
            <p:nvPr/>
          </p:nvSpPr>
          <p:spPr bwMode="auto">
            <a:xfrm>
              <a:off x="6265883" y="4513262"/>
              <a:ext cx="115888" cy="107950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579" name="Rectangle 1024"/>
            <p:cNvSpPr>
              <a:spLocks noChangeArrowheads="1"/>
            </p:cNvSpPr>
            <p:nvPr/>
          </p:nvSpPr>
          <p:spPr bwMode="auto">
            <a:xfrm>
              <a:off x="6265883" y="4513262"/>
              <a:ext cx="115888" cy="107950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580" name="Rectangle 1025"/>
            <p:cNvSpPr>
              <a:spLocks noChangeArrowheads="1"/>
            </p:cNvSpPr>
            <p:nvPr/>
          </p:nvSpPr>
          <p:spPr bwMode="auto">
            <a:xfrm>
              <a:off x="6381771" y="4513262"/>
              <a:ext cx="117475" cy="107950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581" name="Rectangle 1026"/>
            <p:cNvSpPr>
              <a:spLocks noChangeArrowheads="1"/>
            </p:cNvSpPr>
            <p:nvPr/>
          </p:nvSpPr>
          <p:spPr bwMode="auto">
            <a:xfrm>
              <a:off x="6381771" y="4513262"/>
              <a:ext cx="117475" cy="107950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582" name="Rectangle 1027"/>
            <p:cNvSpPr>
              <a:spLocks noChangeArrowheads="1"/>
            </p:cNvSpPr>
            <p:nvPr/>
          </p:nvSpPr>
          <p:spPr bwMode="auto">
            <a:xfrm>
              <a:off x="4495821" y="4621212"/>
              <a:ext cx="115887" cy="104775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583" name="Rectangle 1028"/>
            <p:cNvSpPr>
              <a:spLocks noChangeArrowheads="1"/>
            </p:cNvSpPr>
            <p:nvPr/>
          </p:nvSpPr>
          <p:spPr bwMode="auto">
            <a:xfrm>
              <a:off x="4495821" y="4621212"/>
              <a:ext cx="115887" cy="104775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584" name="Rectangle 1029"/>
            <p:cNvSpPr>
              <a:spLocks noChangeArrowheads="1"/>
            </p:cNvSpPr>
            <p:nvPr/>
          </p:nvSpPr>
          <p:spPr bwMode="auto">
            <a:xfrm>
              <a:off x="4611708" y="4621212"/>
              <a:ext cx="117475" cy="104775"/>
            </a:xfrm>
            <a:prstGeom prst="rect">
              <a:avLst/>
            </a:prstGeom>
            <a:solidFill>
              <a:srgbClr val="CC3399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585" name="Rectangle 1030"/>
            <p:cNvSpPr>
              <a:spLocks noChangeArrowheads="1"/>
            </p:cNvSpPr>
            <p:nvPr/>
          </p:nvSpPr>
          <p:spPr bwMode="auto">
            <a:xfrm>
              <a:off x="4611708" y="4621212"/>
              <a:ext cx="117475" cy="104775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586" name="Rectangle 1031"/>
            <p:cNvSpPr>
              <a:spLocks noChangeArrowheads="1"/>
            </p:cNvSpPr>
            <p:nvPr/>
          </p:nvSpPr>
          <p:spPr bwMode="auto">
            <a:xfrm>
              <a:off x="4729183" y="4621212"/>
              <a:ext cx="117475" cy="104775"/>
            </a:xfrm>
            <a:prstGeom prst="rect">
              <a:avLst/>
            </a:prstGeom>
            <a:solidFill>
              <a:srgbClr val="FF33CC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587" name="Rectangle 1032"/>
            <p:cNvSpPr>
              <a:spLocks noChangeArrowheads="1"/>
            </p:cNvSpPr>
            <p:nvPr/>
          </p:nvSpPr>
          <p:spPr bwMode="auto">
            <a:xfrm>
              <a:off x="4729183" y="4621212"/>
              <a:ext cx="117475" cy="104775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588" name="Rectangle 1033"/>
            <p:cNvSpPr>
              <a:spLocks noChangeArrowheads="1"/>
            </p:cNvSpPr>
            <p:nvPr/>
          </p:nvSpPr>
          <p:spPr bwMode="auto">
            <a:xfrm>
              <a:off x="4846658" y="4621212"/>
              <a:ext cx="115888" cy="104775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589" name="Rectangle 1034"/>
            <p:cNvSpPr>
              <a:spLocks noChangeArrowheads="1"/>
            </p:cNvSpPr>
            <p:nvPr/>
          </p:nvSpPr>
          <p:spPr bwMode="auto">
            <a:xfrm>
              <a:off x="4846658" y="4621212"/>
              <a:ext cx="115888" cy="104775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590" name="Rectangle 1035"/>
            <p:cNvSpPr>
              <a:spLocks noChangeArrowheads="1"/>
            </p:cNvSpPr>
            <p:nvPr/>
          </p:nvSpPr>
          <p:spPr bwMode="auto">
            <a:xfrm>
              <a:off x="4962546" y="4621212"/>
              <a:ext cx="120650" cy="104775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591" name="Rectangle 1036"/>
            <p:cNvSpPr>
              <a:spLocks noChangeArrowheads="1"/>
            </p:cNvSpPr>
            <p:nvPr/>
          </p:nvSpPr>
          <p:spPr bwMode="auto">
            <a:xfrm>
              <a:off x="4962546" y="4621212"/>
              <a:ext cx="120650" cy="104775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592" name="Rectangle 1037"/>
            <p:cNvSpPr>
              <a:spLocks noChangeArrowheads="1"/>
            </p:cNvSpPr>
            <p:nvPr/>
          </p:nvSpPr>
          <p:spPr bwMode="auto">
            <a:xfrm>
              <a:off x="5084783" y="4621212"/>
              <a:ext cx="115888" cy="104775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593" name="Rectangle 1038"/>
            <p:cNvSpPr>
              <a:spLocks noChangeArrowheads="1"/>
            </p:cNvSpPr>
            <p:nvPr/>
          </p:nvSpPr>
          <p:spPr bwMode="auto">
            <a:xfrm>
              <a:off x="5084783" y="4621212"/>
              <a:ext cx="115888" cy="104775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594" name="Rectangle 1039"/>
            <p:cNvSpPr>
              <a:spLocks noChangeArrowheads="1"/>
            </p:cNvSpPr>
            <p:nvPr/>
          </p:nvSpPr>
          <p:spPr bwMode="auto">
            <a:xfrm>
              <a:off x="5200671" y="4621212"/>
              <a:ext cx="117475" cy="104775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595" name="Rectangle 1040"/>
            <p:cNvSpPr>
              <a:spLocks noChangeArrowheads="1"/>
            </p:cNvSpPr>
            <p:nvPr/>
          </p:nvSpPr>
          <p:spPr bwMode="auto">
            <a:xfrm>
              <a:off x="5200671" y="4621212"/>
              <a:ext cx="117475" cy="104775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596" name="Rectangle 1041"/>
            <p:cNvSpPr>
              <a:spLocks noChangeArrowheads="1"/>
            </p:cNvSpPr>
            <p:nvPr/>
          </p:nvSpPr>
          <p:spPr bwMode="auto">
            <a:xfrm>
              <a:off x="5318146" y="4621212"/>
              <a:ext cx="120650" cy="104775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597" name="Rectangle 1042"/>
            <p:cNvSpPr>
              <a:spLocks noChangeArrowheads="1"/>
            </p:cNvSpPr>
            <p:nvPr/>
          </p:nvSpPr>
          <p:spPr bwMode="auto">
            <a:xfrm>
              <a:off x="5318146" y="4621212"/>
              <a:ext cx="120650" cy="104775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598" name="Rectangle 1043"/>
            <p:cNvSpPr>
              <a:spLocks noChangeArrowheads="1"/>
            </p:cNvSpPr>
            <p:nvPr/>
          </p:nvSpPr>
          <p:spPr bwMode="auto">
            <a:xfrm>
              <a:off x="5438796" y="4621212"/>
              <a:ext cx="117475" cy="104775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599" name="Rectangle 1044"/>
            <p:cNvSpPr>
              <a:spLocks noChangeArrowheads="1"/>
            </p:cNvSpPr>
            <p:nvPr/>
          </p:nvSpPr>
          <p:spPr bwMode="auto">
            <a:xfrm>
              <a:off x="5438796" y="4621212"/>
              <a:ext cx="117475" cy="104775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600" name="Rectangle 1045"/>
            <p:cNvSpPr>
              <a:spLocks noChangeArrowheads="1"/>
            </p:cNvSpPr>
            <p:nvPr/>
          </p:nvSpPr>
          <p:spPr bwMode="auto">
            <a:xfrm>
              <a:off x="5556271" y="4621212"/>
              <a:ext cx="120650" cy="104775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601" name="Rectangle 1046"/>
            <p:cNvSpPr>
              <a:spLocks noChangeArrowheads="1"/>
            </p:cNvSpPr>
            <p:nvPr/>
          </p:nvSpPr>
          <p:spPr bwMode="auto">
            <a:xfrm>
              <a:off x="5556271" y="4621212"/>
              <a:ext cx="120650" cy="104775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602" name="Rectangle 1047"/>
            <p:cNvSpPr>
              <a:spLocks noChangeArrowheads="1"/>
            </p:cNvSpPr>
            <p:nvPr/>
          </p:nvSpPr>
          <p:spPr bwMode="auto">
            <a:xfrm>
              <a:off x="5676921" y="4621212"/>
              <a:ext cx="117475" cy="104775"/>
            </a:xfrm>
            <a:prstGeom prst="rect">
              <a:avLst/>
            </a:prstGeom>
            <a:solidFill>
              <a:srgbClr val="FF0000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603" name="Rectangle 1048"/>
            <p:cNvSpPr>
              <a:spLocks noChangeArrowheads="1"/>
            </p:cNvSpPr>
            <p:nvPr/>
          </p:nvSpPr>
          <p:spPr bwMode="auto">
            <a:xfrm>
              <a:off x="5676921" y="4621212"/>
              <a:ext cx="117475" cy="104775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604" name="Rectangle 1049"/>
            <p:cNvSpPr>
              <a:spLocks noChangeArrowheads="1"/>
            </p:cNvSpPr>
            <p:nvPr/>
          </p:nvSpPr>
          <p:spPr bwMode="auto">
            <a:xfrm>
              <a:off x="5794396" y="4621212"/>
              <a:ext cx="112712" cy="104775"/>
            </a:xfrm>
            <a:prstGeom prst="rect">
              <a:avLst/>
            </a:prstGeom>
            <a:solidFill>
              <a:srgbClr val="FF0000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605" name="Rectangle 1050"/>
            <p:cNvSpPr>
              <a:spLocks noChangeArrowheads="1"/>
            </p:cNvSpPr>
            <p:nvPr/>
          </p:nvSpPr>
          <p:spPr bwMode="auto">
            <a:xfrm>
              <a:off x="5794396" y="4621212"/>
              <a:ext cx="112712" cy="104775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606" name="Rectangle 1051"/>
            <p:cNvSpPr>
              <a:spLocks noChangeArrowheads="1"/>
            </p:cNvSpPr>
            <p:nvPr/>
          </p:nvSpPr>
          <p:spPr bwMode="auto">
            <a:xfrm>
              <a:off x="5907108" y="4621212"/>
              <a:ext cx="120650" cy="104775"/>
            </a:xfrm>
            <a:prstGeom prst="rect">
              <a:avLst/>
            </a:prstGeom>
            <a:solidFill>
              <a:srgbClr val="FF0000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607" name="Rectangle 1052"/>
            <p:cNvSpPr>
              <a:spLocks noChangeArrowheads="1"/>
            </p:cNvSpPr>
            <p:nvPr/>
          </p:nvSpPr>
          <p:spPr bwMode="auto">
            <a:xfrm>
              <a:off x="5907108" y="4621212"/>
              <a:ext cx="120650" cy="104775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608" name="Rectangle 1053"/>
            <p:cNvSpPr>
              <a:spLocks noChangeArrowheads="1"/>
            </p:cNvSpPr>
            <p:nvPr/>
          </p:nvSpPr>
          <p:spPr bwMode="auto">
            <a:xfrm>
              <a:off x="6027758" y="4621212"/>
              <a:ext cx="120650" cy="104775"/>
            </a:xfrm>
            <a:prstGeom prst="rect">
              <a:avLst/>
            </a:prstGeom>
            <a:solidFill>
              <a:srgbClr val="FF0000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609" name="Rectangle 1054"/>
            <p:cNvSpPr>
              <a:spLocks noChangeArrowheads="1"/>
            </p:cNvSpPr>
            <p:nvPr/>
          </p:nvSpPr>
          <p:spPr bwMode="auto">
            <a:xfrm>
              <a:off x="6027758" y="4621212"/>
              <a:ext cx="120650" cy="104775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610" name="Rectangle 1055"/>
            <p:cNvSpPr>
              <a:spLocks noChangeArrowheads="1"/>
            </p:cNvSpPr>
            <p:nvPr/>
          </p:nvSpPr>
          <p:spPr bwMode="auto">
            <a:xfrm>
              <a:off x="6148408" y="4621212"/>
              <a:ext cx="117475" cy="104775"/>
            </a:xfrm>
            <a:prstGeom prst="rect">
              <a:avLst/>
            </a:prstGeom>
            <a:solidFill>
              <a:srgbClr val="FF0000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611" name="Rectangle 1056"/>
            <p:cNvSpPr>
              <a:spLocks noChangeArrowheads="1"/>
            </p:cNvSpPr>
            <p:nvPr/>
          </p:nvSpPr>
          <p:spPr bwMode="auto">
            <a:xfrm>
              <a:off x="6148408" y="4621212"/>
              <a:ext cx="117475" cy="104775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612" name="Rectangle 1057"/>
            <p:cNvSpPr>
              <a:spLocks noChangeArrowheads="1"/>
            </p:cNvSpPr>
            <p:nvPr/>
          </p:nvSpPr>
          <p:spPr bwMode="auto">
            <a:xfrm>
              <a:off x="6265883" y="4621212"/>
              <a:ext cx="115888" cy="104775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613" name="Rectangle 1058"/>
            <p:cNvSpPr>
              <a:spLocks noChangeArrowheads="1"/>
            </p:cNvSpPr>
            <p:nvPr/>
          </p:nvSpPr>
          <p:spPr bwMode="auto">
            <a:xfrm>
              <a:off x="6265883" y="4621212"/>
              <a:ext cx="115888" cy="104775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614" name="Rectangle 1059"/>
            <p:cNvSpPr>
              <a:spLocks noChangeArrowheads="1"/>
            </p:cNvSpPr>
            <p:nvPr/>
          </p:nvSpPr>
          <p:spPr bwMode="auto">
            <a:xfrm>
              <a:off x="6381771" y="4621212"/>
              <a:ext cx="117475" cy="104775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615" name="Rectangle 1060"/>
            <p:cNvSpPr>
              <a:spLocks noChangeArrowheads="1"/>
            </p:cNvSpPr>
            <p:nvPr/>
          </p:nvSpPr>
          <p:spPr bwMode="auto">
            <a:xfrm>
              <a:off x="6381771" y="4621212"/>
              <a:ext cx="117475" cy="104775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616" name="Rectangle 1061"/>
            <p:cNvSpPr>
              <a:spLocks noChangeArrowheads="1"/>
            </p:cNvSpPr>
            <p:nvPr/>
          </p:nvSpPr>
          <p:spPr bwMode="auto">
            <a:xfrm>
              <a:off x="4495821" y="4725987"/>
              <a:ext cx="117475" cy="111125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617" name="Rectangle 1062"/>
            <p:cNvSpPr>
              <a:spLocks noChangeArrowheads="1"/>
            </p:cNvSpPr>
            <p:nvPr/>
          </p:nvSpPr>
          <p:spPr bwMode="auto">
            <a:xfrm>
              <a:off x="4495821" y="4725987"/>
              <a:ext cx="117475" cy="111125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618" name="Rectangle 1063"/>
            <p:cNvSpPr>
              <a:spLocks noChangeArrowheads="1"/>
            </p:cNvSpPr>
            <p:nvPr/>
          </p:nvSpPr>
          <p:spPr bwMode="auto">
            <a:xfrm>
              <a:off x="4613296" y="4725987"/>
              <a:ext cx="115887" cy="111125"/>
            </a:xfrm>
            <a:prstGeom prst="rect">
              <a:avLst/>
            </a:prstGeom>
            <a:solidFill>
              <a:srgbClr val="FF33CC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619" name="Rectangle 1064"/>
            <p:cNvSpPr>
              <a:spLocks noChangeArrowheads="1"/>
            </p:cNvSpPr>
            <p:nvPr/>
          </p:nvSpPr>
          <p:spPr bwMode="auto">
            <a:xfrm>
              <a:off x="4613296" y="4725987"/>
              <a:ext cx="115887" cy="111125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620" name="Rectangle 1065"/>
            <p:cNvSpPr>
              <a:spLocks noChangeArrowheads="1"/>
            </p:cNvSpPr>
            <p:nvPr/>
          </p:nvSpPr>
          <p:spPr bwMode="auto">
            <a:xfrm>
              <a:off x="4729183" y="4725987"/>
              <a:ext cx="117475" cy="111125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621" name="Rectangle 1066"/>
            <p:cNvSpPr>
              <a:spLocks noChangeArrowheads="1"/>
            </p:cNvSpPr>
            <p:nvPr/>
          </p:nvSpPr>
          <p:spPr bwMode="auto">
            <a:xfrm>
              <a:off x="4729183" y="4725987"/>
              <a:ext cx="117475" cy="111125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622" name="Rectangle 1067"/>
            <p:cNvSpPr>
              <a:spLocks noChangeArrowheads="1"/>
            </p:cNvSpPr>
            <p:nvPr/>
          </p:nvSpPr>
          <p:spPr bwMode="auto">
            <a:xfrm>
              <a:off x="4846658" y="4725987"/>
              <a:ext cx="117475" cy="111125"/>
            </a:xfrm>
            <a:prstGeom prst="rect">
              <a:avLst/>
            </a:prstGeom>
            <a:solidFill>
              <a:srgbClr val="FF33CC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623" name="Rectangle 1068"/>
            <p:cNvSpPr>
              <a:spLocks noChangeArrowheads="1"/>
            </p:cNvSpPr>
            <p:nvPr/>
          </p:nvSpPr>
          <p:spPr bwMode="auto">
            <a:xfrm>
              <a:off x="4846658" y="4725987"/>
              <a:ext cx="117475" cy="111125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624" name="Rectangle 1069"/>
            <p:cNvSpPr>
              <a:spLocks noChangeArrowheads="1"/>
            </p:cNvSpPr>
            <p:nvPr/>
          </p:nvSpPr>
          <p:spPr bwMode="auto">
            <a:xfrm>
              <a:off x="4964133" y="4725987"/>
              <a:ext cx="120650" cy="111125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625" name="Rectangle 1070"/>
            <p:cNvSpPr>
              <a:spLocks noChangeArrowheads="1"/>
            </p:cNvSpPr>
            <p:nvPr/>
          </p:nvSpPr>
          <p:spPr bwMode="auto">
            <a:xfrm>
              <a:off x="4964133" y="4725987"/>
              <a:ext cx="120650" cy="111125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626" name="Rectangle 1071"/>
            <p:cNvSpPr>
              <a:spLocks noChangeArrowheads="1"/>
            </p:cNvSpPr>
            <p:nvPr/>
          </p:nvSpPr>
          <p:spPr bwMode="auto">
            <a:xfrm>
              <a:off x="5084783" y="4725987"/>
              <a:ext cx="115888" cy="111125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627" name="Rectangle 1072"/>
            <p:cNvSpPr>
              <a:spLocks noChangeArrowheads="1"/>
            </p:cNvSpPr>
            <p:nvPr/>
          </p:nvSpPr>
          <p:spPr bwMode="auto">
            <a:xfrm>
              <a:off x="5084783" y="4725987"/>
              <a:ext cx="115888" cy="111125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628" name="Rectangle 1073"/>
            <p:cNvSpPr>
              <a:spLocks noChangeArrowheads="1"/>
            </p:cNvSpPr>
            <p:nvPr/>
          </p:nvSpPr>
          <p:spPr bwMode="auto">
            <a:xfrm>
              <a:off x="5200671" y="4725987"/>
              <a:ext cx="117475" cy="111125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629" name="Rectangle 1074"/>
            <p:cNvSpPr>
              <a:spLocks noChangeArrowheads="1"/>
            </p:cNvSpPr>
            <p:nvPr/>
          </p:nvSpPr>
          <p:spPr bwMode="auto">
            <a:xfrm>
              <a:off x="5200671" y="4725987"/>
              <a:ext cx="117475" cy="111125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630" name="Rectangle 1075"/>
            <p:cNvSpPr>
              <a:spLocks noChangeArrowheads="1"/>
            </p:cNvSpPr>
            <p:nvPr/>
          </p:nvSpPr>
          <p:spPr bwMode="auto">
            <a:xfrm>
              <a:off x="5318146" y="4725987"/>
              <a:ext cx="120650" cy="111125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631" name="Rectangle 1076"/>
            <p:cNvSpPr>
              <a:spLocks noChangeArrowheads="1"/>
            </p:cNvSpPr>
            <p:nvPr/>
          </p:nvSpPr>
          <p:spPr bwMode="auto">
            <a:xfrm>
              <a:off x="5318146" y="4725987"/>
              <a:ext cx="120650" cy="111125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632" name="Rectangle 1077"/>
            <p:cNvSpPr>
              <a:spLocks noChangeArrowheads="1"/>
            </p:cNvSpPr>
            <p:nvPr/>
          </p:nvSpPr>
          <p:spPr bwMode="auto">
            <a:xfrm>
              <a:off x="5438796" y="4725987"/>
              <a:ext cx="117475" cy="111125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633" name="Rectangle 1078"/>
            <p:cNvSpPr>
              <a:spLocks noChangeArrowheads="1"/>
            </p:cNvSpPr>
            <p:nvPr/>
          </p:nvSpPr>
          <p:spPr bwMode="auto">
            <a:xfrm>
              <a:off x="5438796" y="4725987"/>
              <a:ext cx="117475" cy="111125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634" name="Rectangle 1079"/>
            <p:cNvSpPr>
              <a:spLocks noChangeArrowheads="1"/>
            </p:cNvSpPr>
            <p:nvPr/>
          </p:nvSpPr>
          <p:spPr bwMode="auto">
            <a:xfrm>
              <a:off x="5556271" y="4725987"/>
              <a:ext cx="120650" cy="111125"/>
            </a:xfrm>
            <a:prstGeom prst="rect">
              <a:avLst/>
            </a:prstGeom>
            <a:solidFill>
              <a:srgbClr val="FF0000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635" name="Rectangle 1080"/>
            <p:cNvSpPr>
              <a:spLocks noChangeArrowheads="1"/>
            </p:cNvSpPr>
            <p:nvPr/>
          </p:nvSpPr>
          <p:spPr bwMode="auto">
            <a:xfrm>
              <a:off x="5556271" y="4725987"/>
              <a:ext cx="120650" cy="111125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636" name="Rectangle 1081"/>
            <p:cNvSpPr>
              <a:spLocks noChangeArrowheads="1"/>
            </p:cNvSpPr>
            <p:nvPr/>
          </p:nvSpPr>
          <p:spPr bwMode="auto">
            <a:xfrm>
              <a:off x="5676921" y="4725987"/>
              <a:ext cx="117475" cy="111125"/>
            </a:xfrm>
            <a:prstGeom prst="rect">
              <a:avLst/>
            </a:prstGeom>
            <a:solidFill>
              <a:srgbClr val="FF0000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637" name="Rectangle 1082"/>
            <p:cNvSpPr>
              <a:spLocks noChangeArrowheads="1"/>
            </p:cNvSpPr>
            <p:nvPr/>
          </p:nvSpPr>
          <p:spPr bwMode="auto">
            <a:xfrm>
              <a:off x="5676921" y="4725987"/>
              <a:ext cx="117475" cy="111125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638" name="Rectangle 1083"/>
            <p:cNvSpPr>
              <a:spLocks noChangeArrowheads="1"/>
            </p:cNvSpPr>
            <p:nvPr/>
          </p:nvSpPr>
          <p:spPr bwMode="auto">
            <a:xfrm>
              <a:off x="5794396" y="4725987"/>
              <a:ext cx="112712" cy="111125"/>
            </a:xfrm>
            <a:prstGeom prst="rect">
              <a:avLst/>
            </a:prstGeom>
            <a:solidFill>
              <a:srgbClr val="FF0000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639" name="Rectangle 1084"/>
            <p:cNvSpPr>
              <a:spLocks noChangeArrowheads="1"/>
            </p:cNvSpPr>
            <p:nvPr/>
          </p:nvSpPr>
          <p:spPr bwMode="auto">
            <a:xfrm>
              <a:off x="5794396" y="4725987"/>
              <a:ext cx="112712" cy="111125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640" name="Rectangle 1085"/>
            <p:cNvSpPr>
              <a:spLocks noChangeArrowheads="1"/>
            </p:cNvSpPr>
            <p:nvPr/>
          </p:nvSpPr>
          <p:spPr bwMode="auto">
            <a:xfrm>
              <a:off x="5907108" y="4725987"/>
              <a:ext cx="120650" cy="111125"/>
            </a:xfrm>
            <a:prstGeom prst="rect">
              <a:avLst/>
            </a:prstGeom>
            <a:solidFill>
              <a:srgbClr val="FF0000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641" name="Rectangle 1086"/>
            <p:cNvSpPr>
              <a:spLocks noChangeArrowheads="1"/>
            </p:cNvSpPr>
            <p:nvPr/>
          </p:nvSpPr>
          <p:spPr bwMode="auto">
            <a:xfrm>
              <a:off x="5907108" y="4725987"/>
              <a:ext cx="120650" cy="111125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642" name="Rectangle 1087"/>
            <p:cNvSpPr>
              <a:spLocks noChangeArrowheads="1"/>
            </p:cNvSpPr>
            <p:nvPr/>
          </p:nvSpPr>
          <p:spPr bwMode="auto">
            <a:xfrm>
              <a:off x="6027758" y="4725987"/>
              <a:ext cx="120650" cy="111125"/>
            </a:xfrm>
            <a:prstGeom prst="rect">
              <a:avLst/>
            </a:prstGeom>
            <a:solidFill>
              <a:srgbClr val="FF0000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643" name="Rectangle 1088"/>
            <p:cNvSpPr>
              <a:spLocks noChangeArrowheads="1"/>
            </p:cNvSpPr>
            <p:nvPr/>
          </p:nvSpPr>
          <p:spPr bwMode="auto">
            <a:xfrm>
              <a:off x="6027758" y="4725987"/>
              <a:ext cx="120650" cy="111125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644" name="Rectangle 1089"/>
            <p:cNvSpPr>
              <a:spLocks noChangeArrowheads="1"/>
            </p:cNvSpPr>
            <p:nvPr/>
          </p:nvSpPr>
          <p:spPr bwMode="auto">
            <a:xfrm>
              <a:off x="6148408" y="4725987"/>
              <a:ext cx="117475" cy="111125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645" name="Rectangle 1090"/>
            <p:cNvSpPr>
              <a:spLocks noChangeArrowheads="1"/>
            </p:cNvSpPr>
            <p:nvPr/>
          </p:nvSpPr>
          <p:spPr bwMode="auto">
            <a:xfrm>
              <a:off x="6148408" y="4725987"/>
              <a:ext cx="117475" cy="111125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646" name="Rectangle 1091"/>
            <p:cNvSpPr>
              <a:spLocks noChangeArrowheads="1"/>
            </p:cNvSpPr>
            <p:nvPr/>
          </p:nvSpPr>
          <p:spPr bwMode="auto">
            <a:xfrm>
              <a:off x="6265883" y="4725987"/>
              <a:ext cx="115888" cy="111125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647" name="Rectangle 1092"/>
            <p:cNvSpPr>
              <a:spLocks noChangeArrowheads="1"/>
            </p:cNvSpPr>
            <p:nvPr/>
          </p:nvSpPr>
          <p:spPr bwMode="auto">
            <a:xfrm>
              <a:off x="6265883" y="4725987"/>
              <a:ext cx="115888" cy="111125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648" name="Rectangle 1093"/>
            <p:cNvSpPr>
              <a:spLocks noChangeArrowheads="1"/>
            </p:cNvSpPr>
            <p:nvPr/>
          </p:nvSpPr>
          <p:spPr bwMode="auto">
            <a:xfrm>
              <a:off x="6381771" y="4725987"/>
              <a:ext cx="117475" cy="111125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649" name="Rectangle 1094"/>
            <p:cNvSpPr>
              <a:spLocks noChangeArrowheads="1"/>
            </p:cNvSpPr>
            <p:nvPr/>
          </p:nvSpPr>
          <p:spPr bwMode="auto">
            <a:xfrm>
              <a:off x="6381771" y="4725987"/>
              <a:ext cx="117475" cy="111125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650" name="Rectangle 1095"/>
            <p:cNvSpPr>
              <a:spLocks noChangeArrowheads="1"/>
            </p:cNvSpPr>
            <p:nvPr/>
          </p:nvSpPr>
          <p:spPr bwMode="auto">
            <a:xfrm>
              <a:off x="4495821" y="4837112"/>
              <a:ext cx="117475" cy="104775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651" name="Rectangle 1096"/>
            <p:cNvSpPr>
              <a:spLocks noChangeArrowheads="1"/>
            </p:cNvSpPr>
            <p:nvPr/>
          </p:nvSpPr>
          <p:spPr bwMode="auto">
            <a:xfrm>
              <a:off x="4495821" y="4837112"/>
              <a:ext cx="117475" cy="104775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652" name="Rectangle 1097"/>
            <p:cNvSpPr>
              <a:spLocks noChangeArrowheads="1"/>
            </p:cNvSpPr>
            <p:nvPr/>
          </p:nvSpPr>
          <p:spPr bwMode="auto">
            <a:xfrm>
              <a:off x="4613296" y="4837112"/>
              <a:ext cx="115887" cy="104775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653" name="Rectangle 1098"/>
            <p:cNvSpPr>
              <a:spLocks noChangeArrowheads="1"/>
            </p:cNvSpPr>
            <p:nvPr/>
          </p:nvSpPr>
          <p:spPr bwMode="auto">
            <a:xfrm>
              <a:off x="4613296" y="4837112"/>
              <a:ext cx="115887" cy="104775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654" name="Rectangle 1099"/>
            <p:cNvSpPr>
              <a:spLocks noChangeArrowheads="1"/>
            </p:cNvSpPr>
            <p:nvPr/>
          </p:nvSpPr>
          <p:spPr bwMode="auto">
            <a:xfrm>
              <a:off x="4729183" y="4837112"/>
              <a:ext cx="117475" cy="104775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655" name="Rectangle 1100"/>
            <p:cNvSpPr>
              <a:spLocks noChangeArrowheads="1"/>
            </p:cNvSpPr>
            <p:nvPr/>
          </p:nvSpPr>
          <p:spPr bwMode="auto">
            <a:xfrm>
              <a:off x="4729183" y="4837112"/>
              <a:ext cx="117475" cy="104775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656" name="Rectangle 1101"/>
            <p:cNvSpPr>
              <a:spLocks noChangeArrowheads="1"/>
            </p:cNvSpPr>
            <p:nvPr/>
          </p:nvSpPr>
          <p:spPr bwMode="auto">
            <a:xfrm>
              <a:off x="4846658" y="4837112"/>
              <a:ext cx="117475" cy="104775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657" name="Rectangle 1102"/>
            <p:cNvSpPr>
              <a:spLocks noChangeArrowheads="1"/>
            </p:cNvSpPr>
            <p:nvPr/>
          </p:nvSpPr>
          <p:spPr bwMode="auto">
            <a:xfrm>
              <a:off x="4846658" y="4837112"/>
              <a:ext cx="117475" cy="104775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658" name="Rectangle 1103"/>
            <p:cNvSpPr>
              <a:spLocks noChangeArrowheads="1"/>
            </p:cNvSpPr>
            <p:nvPr/>
          </p:nvSpPr>
          <p:spPr bwMode="auto">
            <a:xfrm>
              <a:off x="4964133" y="4837112"/>
              <a:ext cx="120650" cy="104775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659" name="Rectangle 1104"/>
            <p:cNvSpPr>
              <a:spLocks noChangeArrowheads="1"/>
            </p:cNvSpPr>
            <p:nvPr/>
          </p:nvSpPr>
          <p:spPr bwMode="auto">
            <a:xfrm>
              <a:off x="4964133" y="4837112"/>
              <a:ext cx="120650" cy="104775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660" name="Rectangle 1105"/>
            <p:cNvSpPr>
              <a:spLocks noChangeArrowheads="1"/>
            </p:cNvSpPr>
            <p:nvPr/>
          </p:nvSpPr>
          <p:spPr bwMode="auto">
            <a:xfrm>
              <a:off x="5084783" y="4837112"/>
              <a:ext cx="115888" cy="104775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661" name="Rectangle 1106"/>
            <p:cNvSpPr>
              <a:spLocks noChangeArrowheads="1"/>
            </p:cNvSpPr>
            <p:nvPr/>
          </p:nvSpPr>
          <p:spPr bwMode="auto">
            <a:xfrm>
              <a:off x="5084783" y="4837112"/>
              <a:ext cx="115888" cy="104775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662" name="Rectangle 1107"/>
            <p:cNvSpPr>
              <a:spLocks noChangeArrowheads="1"/>
            </p:cNvSpPr>
            <p:nvPr/>
          </p:nvSpPr>
          <p:spPr bwMode="auto">
            <a:xfrm>
              <a:off x="5200671" y="4837112"/>
              <a:ext cx="117475" cy="104775"/>
            </a:xfrm>
            <a:prstGeom prst="rect">
              <a:avLst/>
            </a:prstGeom>
            <a:solidFill>
              <a:srgbClr val="92D05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663" name="Rectangle 1108"/>
            <p:cNvSpPr>
              <a:spLocks noChangeArrowheads="1"/>
            </p:cNvSpPr>
            <p:nvPr/>
          </p:nvSpPr>
          <p:spPr bwMode="auto">
            <a:xfrm>
              <a:off x="5200671" y="4837112"/>
              <a:ext cx="117475" cy="104775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664" name="Rectangle 1109"/>
            <p:cNvSpPr>
              <a:spLocks noChangeArrowheads="1"/>
            </p:cNvSpPr>
            <p:nvPr/>
          </p:nvSpPr>
          <p:spPr bwMode="auto">
            <a:xfrm>
              <a:off x="5318146" y="4837112"/>
              <a:ext cx="120650" cy="104775"/>
            </a:xfrm>
            <a:prstGeom prst="rect">
              <a:avLst/>
            </a:prstGeom>
            <a:solidFill>
              <a:srgbClr val="92D05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665" name="Rectangle 1110"/>
            <p:cNvSpPr>
              <a:spLocks noChangeArrowheads="1"/>
            </p:cNvSpPr>
            <p:nvPr/>
          </p:nvSpPr>
          <p:spPr bwMode="auto">
            <a:xfrm>
              <a:off x="5318146" y="4837112"/>
              <a:ext cx="120650" cy="104775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666" name="Rectangle 1111"/>
            <p:cNvSpPr>
              <a:spLocks noChangeArrowheads="1"/>
            </p:cNvSpPr>
            <p:nvPr/>
          </p:nvSpPr>
          <p:spPr bwMode="auto">
            <a:xfrm>
              <a:off x="5438796" y="4837112"/>
              <a:ext cx="117475" cy="104775"/>
            </a:xfrm>
            <a:prstGeom prst="rect">
              <a:avLst/>
            </a:prstGeom>
            <a:solidFill>
              <a:srgbClr val="92D05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667" name="Rectangle 1112"/>
            <p:cNvSpPr>
              <a:spLocks noChangeArrowheads="1"/>
            </p:cNvSpPr>
            <p:nvPr/>
          </p:nvSpPr>
          <p:spPr bwMode="auto">
            <a:xfrm>
              <a:off x="5438796" y="4837112"/>
              <a:ext cx="117475" cy="104775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668" name="Rectangle 1113"/>
            <p:cNvSpPr>
              <a:spLocks noChangeArrowheads="1"/>
            </p:cNvSpPr>
            <p:nvPr/>
          </p:nvSpPr>
          <p:spPr bwMode="auto">
            <a:xfrm>
              <a:off x="5556271" y="4837112"/>
              <a:ext cx="120650" cy="104775"/>
            </a:xfrm>
            <a:prstGeom prst="rect">
              <a:avLst/>
            </a:prstGeom>
            <a:solidFill>
              <a:srgbClr val="FF0000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669" name="Rectangle 1114"/>
            <p:cNvSpPr>
              <a:spLocks noChangeArrowheads="1"/>
            </p:cNvSpPr>
            <p:nvPr/>
          </p:nvSpPr>
          <p:spPr bwMode="auto">
            <a:xfrm>
              <a:off x="5556271" y="4837112"/>
              <a:ext cx="120650" cy="104775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670" name="Rectangle 1115"/>
            <p:cNvSpPr>
              <a:spLocks noChangeArrowheads="1"/>
            </p:cNvSpPr>
            <p:nvPr/>
          </p:nvSpPr>
          <p:spPr bwMode="auto">
            <a:xfrm>
              <a:off x="5676921" y="4837112"/>
              <a:ext cx="117475" cy="104775"/>
            </a:xfrm>
            <a:prstGeom prst="rect">
              <a:avLst/>
            </a:prstGeom>
            <a:solidFill>
              <a:srgbClr val="9900CC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671" name="Rectangle 1116"/>
            <p:cNvSpPr>
              <a:spLocks noChangeArrowheads="1"/>
            </p:cNvSpPr>
            <p:nvPr/>
          </p:nvSpPr>
          <p:spPr bwMode="auto">
            <a:xfrm>
              <a:off x="5676921" y="4837112"/>
              <a:ext cx="117475" cy="104775"/>
            </a:xfrm>
            <a:prstGeom prst="rect">
              <a:avLst/>
            </a:prstGeom>
            <a:solidFill>
              <a:srgbClr val="92D05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672" name="Rectangle 1117"/>
            <p:cNvSpPr>
              <a:spLocks noChangeArrowheads="1"/>
            </p:cNvSpPr>
            <p:nvPr/>
          </p:nvSpPr>
          <p:spPr bwMode="auto">
            <a:xfrm>
              <a:off x="5794396" y="4837112"/>
              <a:ext cx="112712" cy="104775"/>
            </a:xfrm>
            <a:prstGeom prst="rect">
              <a:avLst/>
            </a:prstGeom>
            <a:solidFill>
              <a:srgbClr val="FF0000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673" name="Rectangle 1118"/>
            <p:cNvSpPr>
              <a:spLocks noChangeArrowheads="1"/>
            </p:cNvSpPr>
            <p:nvPr/>
          </p:nvSpPr>
          <p:spPr bwMode="auto">
            <a:xfrm>
              <a:off x="5794396" y="4837112"/>
              <a:ext cx="112712" cy="104775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674" name="Rectangle 1119"/>
            <p:cNvSpPr>
              <a:spLocks noChangeArrowheads="1"/>
            </p:cNvSpPr>
            <p:nvPr/>
          </p:nvSpPr>
          <p:spPr bwMode="auto">
            <a:xfrm>
              <a:off x="5907108" y="4837112"/>
              <a:ext cx="120650" cy="104775"/>
            </a:xfrm>
            <a:prstGeom prst="rect">
              <a:avLst/>
            </a:prstGeom>
            <a:solidFill>
              <a:srgbClr val="FF0000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675" name="Rectangle 1120"/>
            <p:cNvSpPr>
              <a:spLocks noChangeArrowheads="1"/>
            </p:cNvSpPr>
            <p:nvPr/>
          </p:nvSpPr>
          <p:spPr bwMode="auto">
            <a:xfrm>
              <a:off x="5907108" y="4837112"/>
              <a:ext cx="120650" cy="104775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676" name="Rectangle 1121"/>
            <p:cNvSpPr>
              <a:spLocks noChangeArrowheads="1"/>
            </p:cNvSpPr>
            <p:nvPr/>
          </p:nvSpPr>
          <p:spPr bwMode="auto">
            <a:xfrm>
              <a:off x="6027758" y="4837112"/>
              <a:ext cx="120650" cy="104775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677" name="Rectangle 1122"/>
            <p:cNvSpPr>
              <a:spLocks noChangeArrowheads="1"/>
            </p:cNvSpPr>
            <p:nvPr/>
          </p:nvSpPr>
          <p:spPr bwMode="auto">
            <a:xfrm>
              <a:off x="6027758" y="4837112"/>
              <a:ext cx="120650" cy="104775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678" name="Rectangle 1123"/>
            <p:cNvSpPr>
              <a:spLocks noChangeArrowheads="1"/>
            </p:cNvSpPr>
            <p:nvPr/>
          </p:nvSpPr>
          <p:spPr bwMode="auto">
            <a:xfrm>
              <a:off x="6148408" y="4837112"/>
              <a:ext cx="117475" cy="104775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679" name="Rectangle 1124"/>
            <p:cNvSpPr>
              <a:spLocks noChangeArrowheads="1"/>
            </p:cNvSpPr>
            <p:nvPr/>
          </p:nvSpPr>
          <p:spPr bwMode="auto">
            <a:xfrm>
              <a:off x="6148408" y="4837112"/>
              <a:ext cx="117475" cy="104775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680" name="Rectangle 1125"/>
            <p:cNvSpPr>
              <a:spLocks noChangeArrowheads="1"/>
            </p:cNvSpPr>
            <p:nvPr/>
          </p:nvSpPr>
          <p:spPr bwMode="auto">
            <a:xfrm>
              <a:off x="6265883" y="4837112"/>
              <a:ext cx="115888" cy="104775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681" name="Rectangle 1126"/>
            <p:cNvSpPr>
              <a:spLocks noChangeArrowheads="1"/>
            </p:cNvSpPr>
            <p:nvPr/>
          </p:nvSpPr>
          <p:spPr bwMode="auto">
            <a:xfrm>
              <a:off x="6265883" y="4837112"/>
              <a:ext cx="115888" cy="104775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682" name="Rectangle 1127"/>
            <p:cNvSpPr>
              <a:spLocks noChangeArrowheads="1"/>
            </p:cNvSpPr>
            <p:nvPr/>
          </p:nvSpPr>
          <p:spPr bwMode="auto">
            <a:xfrm>
              <a:off x="6381771" y="4837112"/>
              <a:ext cx="117475" cy="104775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683" name="Rectangle 1128"/>
            <p:cNvSpPr>
              <a:spLocks noChangeArrowheads="1"/>
            </p:cNvSpPr>
            <p:nvPr/>
          </p:nvSpPr>
          <p:spPr bwMode="auto">
            <a:xfrm>
              <a:off x="6381771" y="4837112"/>
              <a:ext cx="117475" cy="104775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684" name="Rectangle 1129"/>
            <p:cNvSpPr>
              <a:spLocks noChangeArrowheads="1"/>
            </p:cNvSpPr>
            <p:nvPr/>
          </p:nvSpPr>
          <p:spPr bwMode="auto">
            <a:xfrm>
              <a:off x="4495821" y="4941887"/>
              <a:ext cx="117475" cy="106363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685" name="Rectangle 1130"/>
            <p:cNvSpPr>
              <a:spLocks noChangeArrowheads="1"/>
            </p:cNvSpPr>
            <p:nvPr/>
          </p:nvSpPr>
          <p:spPr bwMode="auto">
            <a:xfrm>
              <a:off x="4495821" y="4941887"/>
              <a:ext cx="117475" cy="106363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686" name="Rectangle 1131"/>
            <p:cNvSpPr>
              <a:spLocks noChangeArrowheads="1"/>
            </p:cNvSpPr>
            <p:nvPr/>
          </p:nvSpPr>
          <p:spPr bwMode="auto">
            <a:xfrm>
              <a:off x="4613296" y="4941887"/>
              <a:ext cx="115887" cy="106363"/>
            </a:xfrm>
            <a:prstGeom prst="rect">
              <a:avLst/>
            </a:prstGeom>
            <a:solidFill>
              <a:srgbClr val="FF33CC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687" name="Rectangle 1132"/>
            <p:cNvSpPr>
              <a:spLocks noChangeArrowheads="1"/>
            </p:cNvSpPr>
            <p:nvPr/>
          </p:nvSpPr>
          <p:spPr bwMode="auto">
            <a:xfrm>
              <a:off x="4613296" y="4941887"/>
              <a:ext cx="115887" cy="106363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688" name="Rectangle 1133"/>
            <p:cNvSpPr>
              <a:spLocks noChangeArrowheads="1"/>
            </p:cNvSpPr>
            <p:nvPr/>
          </p:nvSpPr>
          <p:spPr bwMode="auto">
            <a:xfrm>
              <a:off x="4729183" y="4941887"/>
              <a:ext cx="117475" cy="106363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689" name="Rectangle 1134"/>
            <p:cNvSpPr>
              <a:spLocks noChangeArrowheads="1"/>
            </p:cNvSpPr>
            <p:nvPr/>
          </p:nvSpPr>
          <p:spPr bwMode="auto">
            <a:xfrm>
              <a:off x="4729183" y="4941887"/>
              <a:ext cx="117475" cy="106363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690" name="Rectangle 1135"/>
            <p:cNvSpPr>
              <a:spLocks noChangeArrowheads="1"/>
            </p:cNvSpPr>
            <p:nvPr/>
          </p:nvSpPr>
          <p:spPr bwMode="auto">
            <a:xfrm>
              <a:off x="4846658" y="4941887"/>
              <a:ext cx="117475" cy="106363"/>
            </a:xfrm>
            <a:prstGeom prst="rect">
              <a:avLst/>
            </a:prstGeom>
            <a:solidFill>
              <a:srgbClr val="FF99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691" name="Rectangle 1136"/>
            <p:cNvSpPr>
              <a:spLocks noChangeArrowheads="1"/>
            </p:cNvSpPr>
            <p:nvPr/>
          </p:nvSpPr>
          <p:spPr bwMode="auto">
            <a:xfrm>
              <a:off x="4846658" y="4941887"/>
              <a:ext cx="117475" cy="106363"/>
            </a:xfrm>
            <a:prstGeom prst="rect">
              <a:avLst/>
            </a:prstGeom>
            <a:solidFill>
              <a:srgbClr val="FF33CC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692" name="Rectangle 1137"/>
            <p:cNvSpPr>
              <a:spLocks noChangeArrowheads="1"/>
            </p:cNvSpPr>
            <p:nvPr/>
          </p:nvSpPr>
          <p:spPr bwMode="auto">
            <a:xfrm>
              <a:off x="4964133" y="4941887"/>
              <a:ext cx="120650" cy="106363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693" name="Rectangle 1138"/>
            <p:cNvSpPr>
              <a:spLocks noChangeArrowheads="1"/>
            </p:cNvSpPr>
            <p:nvPr/>
          </p:nvSpPr>
          <p:spPr bwMode="auto">
            <a:xfrm>
              <a:off x="4964133" y="4941887"/>
              <a:ext cx="120650" cy="106363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694" name="Rectangle 1139"/>
            <p:cNvSpPr>
              <a:spLocks noChangeArrowheads="1"/>
            </p:cNvSpPr>
            <p:nvPr/>
          </p:nvSpPr>
          <p:spPr bwMode="auto">
            <a:xfrm>
              <a:off x="5084783" y="4941887"/>
              <a:ext cx="115888" cy="106363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695" name="Rectangle 1140"/>
            <p:cNvSpPr>
              <a:spLocks noChangeArrowheads="1"/>
            </p:cNvSpPr>
            <p:nvPr/>
          </p:nvSpPr>
          <p:spPr bwMode="auto">
            <a:xfrm>
              <a:off x="5084783" y="4941887"/>
              <a:ext cx="115888" cy="106363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696" name="Rectangle 1141"/>
            <p:cNvSpPr>
              <a:spLocks noChangeArrowheads="1"/>
            </p:cNvSpPr>
            <p:nvPr/>
          </p:nvSpPr>
          <p:spPr bwMode="auto">
            <a:xfrm>
              <a:off x="5200671" y="4941887"/>
              <a:ext cx="117475" cy="106363"/>
            </a:xfrm>
            <a:prstGeom prst="rect">
              <a:avLst/>
            </a:prstGeom>
            <a:solidFill>
              <a:srgbClr val="92D05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697" name="Rectangle 1142"/>
            <p:cNvSpPr>
              <a:spLocks noChangeArrowheads="1"/>
            </p:cNvSpPr>
            <p:nvPr/>
          </p:nvSpPr>
          <p:spPr bwMode="auto">
            <a:xfrm>
              <a:off x="5200671" y="4941887"/>
              <a:ext cx="117475" cy="106363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698" name="Rectangle 1143"/>
            <p:cNvSpPr>
              <a:spLocks noChangeArrowheads="1"/>
            </p:cNvSpPr>
            <p:nvPr/>
          </p:nvSpPr>
          <p:spPr bwMode="auto">
            <a:xfrm>
              <a:off x="5318146" y="4941887"/>
              <a:ext cx="120650" cy="106363"/>
            </a:xfrm>
            <a:prstGeom prst="rect">
              <a:avLst/>
            </a:prstGeom>
            <a:solidFill>
              <a:srgbClr val="92D05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699" name="Rectangle 1144"/>
            <p:cNvSpPr>
              <a:spLocks noChangeArrowheads="1"/>
            </p:cNvSpPr>
            <p:nvPr/>
          </p:nvSpPr>
          <p:spPr bwMode="auto">
            <a:xfrm>
              <a:off x="5318146" y="4941887"/>
              <a:ext cx="120650" cy="106363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700" name="Rectangle 1145"/>
            <p:cNvSpPr>
              <a:spLocks noChangeArrowheads="1"/>
            </p:cNvSpPr>
            <p:nvPr/>
          </p:nvSpPr>
          <p:spPr bwMode="auto">
            <a:xfrm>
              <a:off x="5438796" y="4941887"/>
              <a:ext cx="117475" cy="106363"/>
            </a:xfrm>
            <a:prstGeom prst="rect">
              <a:avLst/>
            </a:prstGeom>
            <a:solidFill>
              <a:srgbClr val="92D05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701" name="Rectangle 1146"/>
            <p:cNvSpPr>
              <a:spLocks noChangeArrowheads="1"/>
            </p:cNvSpPr>
            <p:nvPr/>
          </p:nvSpPr>
          <p:spPr bwMode="auto">
            <a:xfrm>
              <a:off x="5438796" y="4941887"/>
              <a:ext cx="117475" cy="106363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702" name="Rectangle 1147"/>
            <p:cNvSpPr>
              <a:spLocks noChangeArrowheads="1"/>
            </p:cNvSpPr>
            <p:nvPr/>
          </p:nvSpPr>
          <p:spPr bwMode="auto">
            <a:xfrm>
              <a:off x="5556271" y="4941887"/>
              <a:ext cx="120650" cy="106363"/>
            </a:xfrm>
            <a:prstGeom prst="rect">
              <a:avLst/>
            </a:prstGeom>
            <a:solidFill>
              <a:srgbClr val="92D05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703" name="Rectangle 1148"/>
            <p:cNvSpPr>
              <a:spLocks noChangeArrowheads="1"/>
            </p:cNvSpPr>
            <p:nvPr/>
          </p:nvSpPr>
          <p:spPr bwMode="auto">
            <a:xfrm>
              <a:off x="5556271" y="4941887"/>
              <a:ext cx="120650" cy="106363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704" name="Rectangle 1149"/>
            <p:cNvSpPr>
              <a:spLocks noChangeArrowheads="1"/>
            </p:cNvSpPr>
            <p:nvPr/>
          </p:nvSpPr>
          <p:spPr bwMode="auto">
            <a:xfrm>
              <a:off x="5676921" y="4941887"/>
              <a:ext cx="117475" cy="106363"/>
            </a:xfrm>
            <a:prstGeom prst="rect">
              <a:avLst/>
            </a:prstGeom>
            <a:solidFill>
              <a:srgbClr val="FF0000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705" name="Rectangle 1150"/>
            <p:cNvSpPr>
              <a:spLocks noChangeArrowheads="1"/>
            </p:cNvSpPr>
            <p:nvPr/>
          </p:nvSpPr>
          <p:spPr bwMode="auto">
            <a:xfrm>
              <a:off x="5676921" y="4941887"/>
              <a:ext cx="117475" cy="106363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706" name="Rectangle 1152"/>
            <p:cNvSpPr>
              <a:spLocks noChangeArrowheads="1"/>
            </p:cNvSpPr>
            <p:nvPr/>
          </p:nvSpPr>
          <p:spPr bwMode="auto">
            <a:xfrm>
              <a:off x="5794396" y="4941887"/>
              <a:ext cx="112712" cy="106363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707" name="Rectangle 1153"/>
            <p:cNvSpPr>
              <a:spLocks noChangeArrowheads="1"/>
            </p:cNvSpPr>
            <p:nvPr/>
          </p:nvSpPr>
          <p:spPr bwMode="auto">
            <a:xfrm>
              <a:off x="5907108" y="4941887"/>
              <a:ext cx="120650" cy="106363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708" name="Rectangle 1154"/>
            <p:cNvSpPr>
              <a:spLocks noChangeArrowheads="1"/>
            </p:cNvSpPr>
            <p:nvPr/>
          </p:nvSpPr>
          <p:spPr bwMode="auto">
            <a:xfrm>
              <a:off x="5907108" y="4941887"/>
              <a:ext cx="120650" cy="106363"/>
            </a:xfrm>
            <a:prstGeom prst="rect">
              <a:avLst/>
            </a:prstGeom>
            <a:solidFill>
              <a:srgbClr val="00B0F0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709" name="Rectangle 1155"/>
            <p:cNvSpPr>
              <a:spLocks noChangeArrowheads="1"/>
            </p:cNvSpPr>
            <p:nvPr/>
          </p:nvSpPr>
          <p:spPr bwMode="auto">
            <a:xfrm>
              <a:off x="6027758" y="4941887"/>
              <a:ext cx="120650" cy="106363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710" name="Rectangle 1156"/>
            <p:cNvSpPr>
              <a:spLocks noChangeArrowheads="1"/>
            </p:cNvSpPr>
            <p:nvPr/>
          </p:nvSpPr>
          <p:spPr bwMode="auto">
            <a:xfrm>
              <a:off x="6027758" y="4941887"/>
              <a:ext cx="120650" cy="106363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711" name="Rectangle 1158"/>
            <p:cNvSpPr>
              <a:spLocks noChangeArrowheads="1"/>
            </p:cNvSpPr>
            <p:nvPr/>
          </p:nvSpPr>
          <p:spPr bwMode="auto">
            <a:xfrm>
              <a:off x="6148408" y="4941887"/>
              <a:ext cx="117475" cy="106363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712" name="Rectangle 1159"/>
            <p:cNvSpPr>
              <a:spLocks noChangeArrowheads="1"/>
            </p:cNvSpPr>
            <p:nvPr/>
          </p:nvSpPr>
          <p:spPr bwMode="auto">
            <a:xfrm>
              <a:off x="6265883" y="4941887"/>
              <a:ext cx="115888" cy="106363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713" name="Rectangle 1160"/>
            <p:cNvSpPr>
              <a:spLocks noChangeArrowheads="1"/>
            </p:cNvSpPr>
            <p:nvPr/>
          </p:nvSpPr>
          <p:spPr bwMode="auto">
            <a:xfrm>
              <a:off x="6265883" y="4941887"/>
              <a:ext cx="115888" cy="106363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714" name="Rectangle 1161"/>
            <p:cNvSpPr>
              <a:spLocks noChangeArrowheads="1"/>
            </p:cNvSpPr>
            <p:nvPr/>
          </p:nvSpPr>
          <p:spPr bwMode="auto">
            <a:xfrm>
              <a:off x="6381771" y="4941887"/>
              <a:ext cx="117475" cy="106363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715" name="Rectangle 1162"/>
            <p:cNvSpPr>
              <a:spLocks noChangeArrowheads="1"/>
            </p:cNvSpPr>
            <p:nvPr/>
          </p:nvSpPr>
          <p:spPr bwMode="auto">
            <a:xfrm>
              <a:off x="6381771" y="4941887"/>
              <a:ext cx="117475" cy="106363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716" name="Rectangle 1171"/>
            <p:cNvSpPr>
              <a:spLocks noChangeArrowheads="1"/>
            </p:cNvSpPr>
            <p:nvPr/>
          </p:nvSpPr>
          <p:spPr bwMode="auto">
            <a:xfrm>
              <a:off x="4964133" y="5048250"/>
              <a:ext cx="120650" cy="111125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717" name="Rectangle 1172"/>
            <p:cNvSpPr>
              <a:spLocks noChangeArrowheads="1"/>
            </p:cNvSpPr>
            <p:nvPr/>
          </p:nvSpPr>
          <p:spPr bwMode="auto">
            <a:xfrm>
              <a:off x="4964133" y="5048250"/>
              <a:ext cx="120650" cy="111125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718" name="Rectangle 1173"/>
            <p:cNvSpPr>
              <a:spLocks noChangeArrowheads="1"/>
            </p:cNvSpPr>
            <p:nvPr/>
          </p:nvSpPr>
          <p:spPr bwMode="auto">
            <a:xfrm>
              <a:off x="5084783" y="5048250"/>
              <a:ext cx="115888" cy="111125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719" name="Rectangle 1174"/>
            <p:cNvSpPr>
              <a:spLocks noChangeArrowheads="1"/>
            </p:cNvSpPr>
            <p:nvPr/>
          </p:nvSpPr>
          <p:spPr bwMode="auto">
            <a:xfrm>
              <a:off x="5084783" y="5048250"/>
              <a:ext cx="115888" cy="111125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720" name="Rectangle 1175"/>
            <p:cNvSpPr>
              <a:spLocks noChangeArrowheads="1"/>
            </p:cNvSpPr>
            <p:nvPr/>
          </p:nvSpPr>
          <p:spPr bwMode="auto">
            <a:xfrm>
              <a:off x="5200671" y="5048250"/>
              <a:ext cx="117475" cy="111125"/>
            </a:xfrm>
            <a:prstGeom prst="rect">
              <a:avLst/>
            </a:prstGeom>
            <a:solidFill>
              <a:srgbClr val="92D05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721" name="Rectangle 1176"/>
            <p:cNvSpPr>
              <a:spLocks noChangeArrowheads="1"/>
            </p:cNvSpPr>
            <p:nvPr/>
          </p:nvSpPr>
          <p:spPr bwMode="auto">
            <a:xfrm>
              <a:off x="5200671" y="5048250"/>
              <a:ext cx="117475" cy="111125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722" name="Rectangle 1177"/>
            <p:cNvSpPr>
              <a:spLocks noChangeArrowheads="1"/>
            </p:cNvSpPr>
            <p:nvPr/>
          </p:nvSpPr>
          <p:spPr bwMode="auto">
            <a:xfrm>
              <a:off x="5318146" y="5048250"/>
              <a:ext cx="120650" cy="111125"/>
            </a:xfrm>
            <a:prstGeom prst="rect">
              <a:avLst/>
            </a:prstGeom>
            <a:solidFill>
              <a:srgbClr val="92D05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723" name="Rectangle 1178"/>
            <p:cNvSpPr>
              <a:spLocks noChangeArrowheads="1"/>
            </p:cNvSpPr>
            <p:nvPr/>
          </p:nvSpPr>
          <p:spPr bwMode="auto">
            <a:xfrm>
              <a:off x="5318146" y="5048250"/>
              <a:ext cx="120650" cy="111125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724" name="Rectangle 1179"/>
            <p:cNvSpPr>
              <a:spLocks noChangeArrowheads="1"/>
            </p:cNvSpPr>
            <p:nvPr/>
          </p:nvSpPr>
          <p:spPr bwMode="auto">
            <a:xfrm>
              <a:off x="5438796" y="5048250"/>
              <a:ext cx="117475" cy="111125"/>
            </a:xfrm>
            <a:prstGeom prst="rect">
              <a:avLst/>
            </a:prstGeom>
            <a:solidFill>
              <a:srgbClr val="92D05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725" name="Rectangle 1180"/>
            <p:cNvSpPr>
              <a:spLocks noChangeArrowheads="1"/>
            </p:cNvSpPr>
            <p:nvPr/>
          </p:nvSpPr>
          <p:spPr bwMode="auto">
            <a:xfrm>
              <a:off x="5438796" y="5048250"/>
              <a:ext cx="117475" cy="111125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726" name="Rectangle 1181"/>
            <p:cNvSpPr>
              <a:spLocks noChangeArrowheads="1"/>
            </p:cNvSpPr>
            <p:nvPr/>
          </p:nvSpPr>
          <p:spPr bwMode="auto">
            <a:xfrm>
              <a:off x="5556271" y="5048250"/>
              <a:ext cx="120650" cy="111125"/>
            </a:xfrm>
            <a:prstGeom prst="rect">
              <a:avLst/>
            </a:prstGeom>
            <a:solidFill>
              <a:srgbClr val="92D05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727" name="Rectangle 1182"/>
            <p:cNvSpPr>
              <a:spLocks noChangeArrowheads="1"/>
            </p:cNvSpPr>
            <p:nvPr/>
          </p:nvSpPr>
          <p:spPr bwMode="auto">
            <a:xfrm>
              <a:off x="5556271" y="5048250"/>
              <a:ext cx="120650" cy="111125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728" name="Rectangle 1184"/>
            <p:cNvSpPr>
              <a:spLocks noChangeArrowheads="1"/>
            </p:cNvSpPr>
            <p:nvPr/>
          </p:nvSpPr>
          <p:spPr bwMode="auto">
            <a:xfrm>
              <a:off x="5676921" y="5048250"/>
              <a:ext cx="117475" cy="111125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729" name="Rectangle 1185"/>
            <p:cNvSpPr>
              <a:spLocks noChangeArrowheads="1"/>
            </p:cNvSpPr>
            <p:nvPr/>
          </p:nvSpPr>
          <p:spPr bwMode="auto">
            <a:xfrm>
              <a:off x="5794396" y="5048250"/>
              <a:ext cx="112712" cy="111125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730" name="Rectangle 1186"/>
            <p:cNvSpPr>
              <a:spLocks noChangeArrowheads="1"/>
            </p:cNvSpPr>
            <p:nvPr/>
          </p:nvSpPr>
          <p:spPr bwMode="auto">
            <a:xfrm>
              <a:off x="5794396" y="5048250"/>
              <a:ext cx="112712" cy="111125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731" name="Rectangle 1188"/>
            <p:cNvSpPr>
              <a:spLocks noChangeArrowheads="1"/>
            </p:cNvSpPr>
            <p:nvPr/>
          </p:nvSpPr>
          <p:spPr bwMode="auto">
            <a:xfrm>
              <a:off x="5907108" y="5048250"/>
              <a:ext cx="120650" cy="111125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732" name="Rectangle 1190"/>
            <p:cNvSpPr>
              <a:spLocks noChangeArrowheads="1"/>
            </p:cNvSpPr>
            <p:nvPr/>
          </p:nvSpPr>
          <p:spPr bwMode="auto">
            <a:xfrm>
              <a:off x="6027758" y="5048250"/>
              <a:ext cx="120650" cy="111125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733" name="Rectangle 1192"/>
            <p:cNvSpPr>
              <a:spLocks noChangeArrowheads="1"/>
            </p:cNvSpPr>
            <p:nvPr/>
          </p:nvSpPr>
          <p:spPr bwMode="auto">
            <a:xfrm>
              <a:off x="6148408" y="5048250"/>
              <a:ext cx="117475" cy="111125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734" name="Rectangle 1194"/>
            <p:cNvSpPr>
              <a:spLocks noChangeArrowheads="1"/>
            </p:cNvSpPr>
            <p:nvPr/>
          </p:nvSpPr>
          <p:spPr bwMode="auto">
            <a:xfrm>
              <a:off x="6265883" y="5048250"/>
              <a:ext cx="115888" cy="111125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735" name="Rectangle 1195"/>
            <p:cNvSpPr>
              <a:spLocks noChangeArrowheads="1"/>
            </p:cNvSpPr>
            <p:nvPr/>
          </p:nvSpPr>
          <p:spPr bwMode="auto">
            <a:xfrm>
              <a:off x="6381771" y="5048250"/>
              <a:ext cx="117475" cy="111125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736" name="Rectangle 1196"/>
            <p:cNvSpPr>
              <a:spLocks noChangeArrowheads="1"/>
            </p:cNvSpPr>
            <p:nvPr/>
          </p:nvSpPr>
          <p:spPr bwMode="auto">
            <a:xfrm>
              <a:off x="6381771" y="5048250"/>
              <a:ext cx="117475" cy="111125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737" name="Rectangle 1199"/>
            <p:cNvSpPr>
              <a:spLocks noChangeArrowheads="1"/>
            </p:cNvSpPr>
            <p:nvPr/>
          </p:nvSpPr>
          <p:spPr bwMode="auto">
            <a:xfrm>
              <a:off x="4613296" y="5159375"/>
              <a:ext cx="115887" cy="104775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738" name="Rectangle 1206"/>
            <p:cNvSpPr>
              <a:spLocks noChangeArrowheads="1"/>
            </p:cNvSpPr>
            <p:nvPr/>
          </p:nvSpPr>
          <p:spPr bwMode="auto">
            <a:xfrm>
              <a:off x="4964133" y="5159375"/>
              <a:ext cx="120650" cy="104775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739" name="Rectangle 1207"/>
            <p:cNvSpPr>
              <a:spLocks noChangeArrowheads="1"/>
            </p:cNvSpPr>
            <p:nvPr/>
          </p:nvSpPr>
          <p:spPr bwMode="auto">
            <a:xfrm>
              <a:off x="5084783" y="5159375"/>
              <a:ext cx="115888" cy="104775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740" name="Rectangle 1208"/>
            <p:cNvSpPr>
              <a:spLocks noChangeArrowheads="1"/>
            </p:cNvSpPr>
            <p:nvPr/>
          </p:nvSpPr>
          <p:spPr bwMode="auto">
            <a:xfrm>
              <a:off x="5084783" y="5159375"/>
              <a:ext cx="115888" cy="104775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741" name="Rectangle 1209"/>
            <p:cNvSpPr>
              <a:spLocks noChangeArrowheads="1"/>
            </p:cNvSpPr>
            <p:nvPr/>
          </p:nvSpPr>
          <p:spPr bwMode="auto">
            <a:xfrm>
              <a:off x="5200671" y="5159375"/>
              <a:ext cx="117475" cy="104775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742" name="Rectangle 1210"/>
            <p:cNvSpPr>
              <a:spLocks noChangeArrowheads="1"/>
            </p:cNvSpPr>
            <p:nvPr/>
          </p:nvSpPr>
          <p:spPr bwMode="auto">
            <a:xfrm>
              <a:off x="5200671" y="5159375"/>
              <a:ext cx="117475" cy="104775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743" name="Rectangle 1211"/>
            <p:cNvSpPr>
              <a:spLocks noChangeArrowheads="1"/>
            </p:cNvSpPr>
            <p:nvPr/>
          </p:nvSpPr>
          <p:spPr bwMode="auto">
            <a:xfrm>
              <a:off x="5318146" y="5159375"/>
              <a:ext cx="120650" cy="104775"/>
            </a:xfrm>
            <a:prstGeom prst="rect">
              <a:avLst/>
            </a:prstGeom>
            <a:solidFill>
              <a:srgbClr val="92D05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744" name="Rectangle 1212"/>
            <p:cNvSpPr>
              <a:spLocks noChangeArrowheads="1"/>
            </p:cNvSpPr>
            <p:nvPr/>
          </p:nvSpPr>
          <p:spPr bwMode="auto">
            <a:xfrm>
              <a:off x="5318146" y="5159375"/>
              <a:ext cx="120650" cy="104775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745" name="Rectangle 1213"/>
            <p:cNvSpPr>
              <a:spLocks noChangeArrowheads="1"/>
            </p:cNvSpPr>
            <p:nvPr/>
          </p:nvSpPr>
          <p:spPr bwMode="auto">
            <a:xfrm>
              <a:off x="5438796" y="5159375"/>
              <a:ext cx="117475" cy="104775"/>
            </a:xfrm>
            <a:prstGeom prst="rect">
              <a:avLst/>
            </a:prstGeom>
            <a:solidFill>
              <a:srgbClr val="92D05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746" name="Rectangle 1214"/>
            <p:cNvSpPr>
              <a:spLocks noChangeArrowheads="1"/>
            </p:cNvSpPr>
            <p:nvPr/>
          </p:nvSpPr>
          <p:spPr bwMode="auto">
            <a:xfrm>
              <a:off x="5438796" y="5159375"/>
              <a:ext cx="117475" cy="104775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747" name="Rectangle 1215"/>
            <p:cNvSpPr>
              <a:spLocks noChangeArrowheads="1"/>
            </p:cNvSpPr>
            <p:nvPr/>
          </p:nvSpPr>
          <p:spPr bwMode="auto">
            <a:xfrm>
              <a:off x="5556271" y="5159375"/>
              <a:ext cx="120650" cy="104775"/>
            </a:xfrm>
            <a:prstGeom prst="rect">
              <a:avLst/>
            </a:prstGeom>
            <a:solidFill>
              <a:srgbClr val="92D05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748" name="Rectangle 1216"/>
            <p:cNvSpPr>
              <a:spLocks noChangeArrowheads="1"/>
            </p:cNvSpPr>
            <p:nvPr/>
          </p:nvSpPr>
          <p:spPr bwMode="auto">
            <a:xfrm>
              <a:off x="5556271" y="5159375"/>
              <a:ext cx="120650" cy="104775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749" name="Rectangle 1217"/>
            <p:cNvSpPr>
              <a:spLocks noChangeArrowheads="1"/>
            </p:cNvSpPr>
            <p:nvPr/>
          </p:nvSpPr>
          <p:spPr bwMode="auto">
            <a:xfrm>
              <a:off x="5676921" y="5159375"/>
              <a:ext cx="117475" cy="104775"/>
            </a:xfrm>
            <a:prstGeom prst="rect">
              <a:avLst/>
            </a:prstGeom>
            <a:solidFill>
              <a:srgbClr val="92D05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750" name="Rectangle 1218"/>
            <p:cNvSpPr>
              <a:spLocks noChangeArrowheads="1"/>
            </p:cNvSpPr>
            <p:nvPr/>
          </p:nvSpPr>
          <p:spPr bwMode="auto">
            <a:xfrm>
              <a:off x="5676921" y="5159375"/>
              <a:ext cx="117475" cy="104775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751" name="Rectangle 1219"/>
            <p:cNvSpPr>
              <a:spLocks noChangeArrowheads="1"/>
            </p:cNvSpPr>
            <p:nvPr/>
          </p:nvSpPr>
          <p:spPr bwMode="auto">
            <a:xfrm>
              <a:off x="5794396" y="5159375"/>
              <a:ext cx="112712" cy="104775"/>
            </a:xfrm>
            <a:prstGeom prst="rect">
              <a:avLst/>
            </a:prstGeom>
            <a:solidFill>
              <a:srgbClr val="00B0F0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752" name="Rectangle 1220"/>
            <p:cNvSpPr>
              <a:spLocks noChangeArrowheads="1"/>
            </p:cNvSpPr>
            <p:nvPr/>
          </p:nvSpPr>
          <p:spPr bwMode="auto">
            <a:xfrm>
              <a:off x="5794396" y="5159375"/>
              <a:ext cx="112712" cy="104775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753" name="Rectangle 1222"/>
            <p:cNvSpPr>
              <a:spLocks noChangeArrowheads="1"/>
            </p:cNvSpPr>
            <p:nvPr/>
          </p:nvSpPr>
          <p:spPr bwMode="auto">
            <a:xfrm>
              <a:off x="5907108" y="5159375"/>
              <a:ext cx="120650" cy="104775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754" name="Rectangle 1223"/>
            <p:cNvSpPr>
              <a:spLocks noChangeArrowheads="1"/>
            </p:cNvSpPr>
            <p:nvPr/>
          </p:nvSpPr>
          <p:spPr bwMode="auto">
            <a:xfrm>
              <a:off x="6027758" y="5159375"/>
              <a:ext cx="120650" cy="104775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755" name="Rectangle 1224"/>
            <p:cNvSpPr>
              <a:spLocks noChangeArrowheads="1"/>
            </p:cNvSpPr>
            <p:nvPr/>
          </p:nvSpPr>
          <p:spPr bwMode="auto">
            <a:xfrm>
              <a:off x="6027758" y="5159375"/>
              <a:ext cx="120650" cy="104775"/>
            </a:xfrm>
            <a:prstGeom prst="rect">
              <a:avLst/>
            </a:prstGeom>
            <a:solidFill>
              <a:srgbClr val="00B0F0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756" name="Rectangle 1226"/>
            <p:cNvSpPr>
              <a:spLocks noChangeArrowheads="1"/>
            </p:cNvSpPr>
            <p:nvPr/>
          </p:nvSpPr>
          <p:spPr bwMode="auto">
            <a:xfrm>
              <a:off x="6148408" y="5159375"/>
              <a:ext cx="117475" cy="104775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757" name="Rectangle 1227"/>
            <p:cNvSpPr>
              <a:spLocks noChangeArrowheads="1"/>
            </p:cNvSpPr>
            <p:nvPr/>
          </p:nvSpPr>
          <p:spPr bwMode="auto">
            <a:xfrm>
              <a:off x="6265883" y="5159375"/>
              <a:ext cx="115888" cy="104775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758" name="Rectangle 1228"/>
            <p:cNvSpPr>
              <a:spLocks noChangeArrowheads="1"/>
            </p:cNvSpPr>
            <p:nvPr/>
          </p:nvSpPr>
          <p:spPr bwMode="auto">
            <a:xfrm>
              <a:off x="6265883" y="5159375"/>
              <a:ext cx="115888" cy="104775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759" name="Rectangle 1230"/>
            <p:cNvSpPr>
              <a:spLocks noChangeArrowheads="1"/>
            </p:cNvSpPr>
            <p:nvPr/>
          </p:nvSpPr>
          <p:spPr bwMode="auto">
            <a:xfrm>
              <a:off x="6381771" y="5159375"/>
              <a:ext cx="117475" cy="104775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760" name="Rectangle 1231"/>
            <p:cNvSpPr>
              <a:spLocks noChangeArrowheads="1"/>
            </p:cNvSpPr>
            <p:nvPr/>
          </p:nvSpPr>
          <p:spPr bwMode="auto">
            <a:xfrm>
              <a:off x="4495821" y="5264150"/>
              <a:ext cx="117475" cy="10795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761" name="Rectangle 1233"/>
            <p:cNvSpPr>
              <a:spLocks noChangeArrowheads="1"/>
            </p:cNvSpPr>
            <p:nvPr/>
          </p:nvSpPr>
          <p:spPr bwMode="auto">
            <a:xfrm>
              <a:off x="4613296" y="5264150"/>
              <a:ext cx="115887" cy="10795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762" name="Rectangle 1237"/>
            <p:cNvSpPr>
              <a:spLocks noChangeArrowheads="1"/>
            </p:cNvSpPr>
            <p:nvPr/>
          </p:nvSpPr>
          <p:spPr bwMode="auto">
            <a:xfrm>
              <a:off x="4846658" y="5264150"/>
              <a:ext cx="117475" cy="10795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763" name="Rectangle 1240"/>
            <p:cNvSpPr>
              <a:spLocks noChangeArrowheads="1"/>
            </p:cNvSpPr>
            <p:nvPr/>
          </p:nvSpPr>
          <p:spPr bwMode="auto">
            <a:xfrm>
              <a:off x="4964133" y="5264150"/>
              <a:ext cx="120650" cy="107950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764" name="Rectangle 1241"/>
            <p:cNvSpPr>
              <a:spLocks noChangeArrowheads="1"/>
            </p:cNvSpPr>
            <p:nvPr/>
          </p:nvSpPr>
          <p:spPr bwMode="auto">
            <a:xfrm>
              <a:off x="5084783" y="5264150"/>
              <a:ext cx="115888" cy="107950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765" name="Rectangle 1242"/>
            <p:cNvSpPr>
              <a:spLocks noChangeArrowheads="1"/>
            </p:cNvSpPr>
            <p:nvPr/>
          </p:nvSpPr>
          <p:spPr bwMode="auto">
            <a:xfrm>
              <a:off x="5084783" y="5264150"/>
              <a:ext cx="115888" cy="107950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766" name="Rectangle 1243"/>
            <p:cNvSpPr>
              <a:spLocks noChangeArrowheads="1"/>
            </p:cNvSpPr>
            <p:nvPr/>
          </p:nvSpPr>
          <p:spPr bwMode="auto">
            <a:xfrm>
              <a:off x="5200671" y="5264150"/>
              <a:ext cx="117475" cy="107950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2767" name="Rectangle 1244"/>
            <p:cNvSpPr>
              <a:spLocks noChangeArrowheads="1"/>
            </p:cNvSpPr>
            <p:nvPr/>
          </p:nvSpPr>
          <p:spPr bwMode="auto">
            <a:xfrm>
              <a:off x="5200671" y="5264150"/>
              <a:ext cx="117475" cy="107950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68608" name="Rectangle 1245"/>
            <p:cNvSpPr>
              <a:spLocks noChangeArrowheads="1"/>
            </p:cNvSpPr>
            <p:nvPr/>
          </p:nvSpPr>
          <p:spPr bwMode="auto">
            <a:xfrm>
              <a:off x="5318146" y="5264150"/>
              <a:ext cx="120650" cy="107950"/>
            </a:xfrm>
            <a:prstGeom prst="rect">
              <a:avLst/>
            </a:prstGeom>
            <a:solidFill>
              <a:srgbClr val="92D05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68609" name="Rectangle 1246"/>
            <p:cNvSpPr>
              <a:spLocks noChangeArrowheads="1"/>
            </p:cNvSpPr>
            <p:nvPr/>
          </p:nvSpPr>
          <p:spPr bwMode="auto">
            <a:xfrm>
              <a:off x="5318146" y="5264150"/>
              <a:ext cx="120650" cy="107950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68610" name="Rectangle 1247"/>
            <p:cNvSpPr>
              <a:spLocks noChangeArrowheads="1"/>
            </p:cNvSpPr>
            <p:nvPr/>
          </p:nvSpPr>
          <p:spPr bwMode="auto">
            <a:xfrm>
              <a:off x="5438796" y="5264150"/>
              <a:ext cx="117475" cy="107950"/>
            </a:xfrm>
            <a:prstGeom prst="rect">
              <a:avLst/>
            </a:prstGeom>
            <a:solidFill>
              <a:srgbClr val="92D05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68611" name="Rectangle 1248"/>
            <p:cNvSpPr>
              <a:spLocks noChangeArrowheads="1"/>
            </p:cNvSpPr>
            <p:nvPr/>
          </p:nvSpPr>
          <p:spPr bwMode="auto">
            <a:xfrm>
              <a:off x="5438796" y="5264150"/>
              <a:ext cx="117475" cy="107950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68612" name="Rectangle 1249"/>
            <p:cNvSpPr>
              <a:spLocks noChangeArrowheads="1"/>
            </p:cNvSpPr>
            <p:nvPr/>
          </p:nvSpPr>
          <p:spPr bwMode="auto">
            <a:xfrm>
              <a:off x="5556271" y="5264150"/>
              <a:ext cx="120650" cy="107950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68613" name="Rectangle 1250"/>
            <p:cNvSpPr>
              <a:spLocks noChangeArrowheads="1"/>
            </p:cNvSpPr>
            <p:nvPr/>
          </p:nvSpPr>
          <p:spPr bwMode="auto">
            <a:xfrm>
              <a:off x="5556271" y="5264150"/>
              <a:ext cx="120650" cy="107950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68614" name="Rectangle 1251"/>
            <p:cNvSpPr>
              <a:spLocks noChangeArrowheads="1"/>
            </p:cNvSpPr>
            <p:nvPr/>
          </p:nvSpPr>
          <p:spPr bwMode="auto">
            <a:xfrm>
              <a:off x="5676921" y="5264150"/>
              <a:ext cx="117475" cy="107950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68615" name="Rectangle 1252"/>
            <p:cNvSpPr>
              <a:spLocks noChangeArrowheads="1"/>
            </p:cNvSpPr>
            <p:nvPr/>
          </p:nvSpPr>
          <p:spPr bwMode="auto">
            <a:xfrm>
              <a:off x="5676921" y="5264150"/>
              <a:ext cx="117475" cy="107950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68616" name="Rectangle 1254"/>
            <p:cNvSpPr>
              <a:spLocks noChangeArrowheads="1"/>
            </p:cNvSpPr>
            <p:nvPr/>
          </p:nvSpPr>
          <p:spPr bwMode="auto">
            <a:xfrm>
              <a:off x="5794396" y="5264150"/>
              <a:ext cx="112712" cy="107950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68617" name="Rectangle 1255"/>
            <p:cNvSpPr>
              <a:spLocks noChangeArrowheads="1"/>
            </p:cNvSpPr>
            <p:nvPr/>
          </p:nvSpPr>
          <p:spPr bwMode="auto">
            <a:xfrm>
              <a:off x="5907108" y="5264150"/>
              <a:ext cx="120650" cy="107950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68618" name="Rectangle 1256"/>
            <p:cNvSpPr>
              <a:spLocks noChangeArrowheads="1"/>
            </p:cNvSpPr>
            <p:nvPr/>
          </p:nvSpPr>
          <p:spPr bwMode="auto">
            <a:xfrm>
              <a:off x="5907108" y="5264150"/>
              <a:ext cx="120650" cy="107950"/>
            </a:xfrm>
            <a:prstGeom prst="rect">
              <a:avLst/>
            </a:prstGeom>
            <a:solidFill>
              <a:srgbClr val="00B0F0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68619" name="Rectangle 1257"/>
            <p:cNvSpPr>
              <a:spLocks noChangeArrowheads="1"/>
            </p:cNvSpPr>
            <p:nvPr/>
          </p:nvSpPr>
          <p:spPr bwMode="auto">
            <a:xfrm>
              <a:off x="6027758" y="5264150"/>
              <a:ext cx="120650" cy="107950"/>
            </a:xfrm>
            <a:prstGeom prst="rect">
              <a:avLst/>
            </a:prstGeom>
            <a:solidFill>
              <a:srgbClr val="00B0F0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68620" name="Rectangle 1258"/>
            <p:cNvSpPr>
              <a:spLocks noChangeArrowheads="1"/>
            </p:cNvSpPr>
            <p:nvPr/>
          </p:nvSpPr>
          <p:spPr bwMode="auto">
            <a:xfrm>
              <a:off x="6027758" y="5264150"/>
              <a:ext cx="120650" cy="107950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68621" name="Rectangle 1260"/>
            <p:cNvSpPr>
              <a:spLocks noChangeArrowheads="1"/>
            </p:cNvSpPr>
            <p:nvPr/>
          </p:nvSpPr>
          <p:spPr bwMode="auto">
            <a:xfrm>
              <a:off x="6148408" y="5264150"/>
              <a:ext cx="117475" cy="107950"/>
            </a:xfrm>
            <a:prstGeom prst="rect">
              <a:avLst/>
            </a:prstGeom>
            <a:solidFill>
              <a:srgbClr val="00B0F0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68622" name="Rectangle 1261"/>
            <p:cNvSpPr>
              <a:spLocks noChangeArrowheads="1"/>
            </p:cNvSpPr>
            <p:nvPr/>
          </p:nvSpPr>
          <p:spPr bwMode="auto">
            <a:xfrm>
              <a:off x="6265883" y="5264150"/>
              <a:ext cx="115888" cy="107950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68623" name="Rectangle 1262"/>
            <p:cNvSpPr>
              <a:spLocks noChangeArrowheads="1"/>
            </p:cNvSpPr>
            <p:nvPr/>
          </p:nvSpPr>
          <p:spPr bwMode="auto">
            <a:xfrm>
              <a:off x="6265883" y="5264150"/>
              <a:ext cx="115888" cy="107950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68624" name="Rectangle 1263"/>
            <p:cNvSpPr>
              <a:spLocks noChangeArrowheads="1"/>
            </p:cNvSpPr>
            <p:nvPr/>
          </p:nvSpPr>
          <p:spPr bwMode="auto">
            <a:xfrm>
              <a:off x="6381771" y="5264150"/>
              <a:ext cx="117475" cy="107950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68625" name="Rectangle 1264"/>
            <p:cNvSpPr>
              <a:spLocks noChangeArrowheads="1"/>
            </p:cNvSpPr>
            <p:nvPr/>
          </p:nvSpPr>
          <p:spPr bwMode="auto">
            <a:xfrm>
              <a:off x="6381771" y="5264150"/>
              <a:ext cx="117475" cy="107950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68626" name="Rectangle 1265"/>
            <p:cNvSpPr>
              <a:spLocks noChangeArrowheads="1"/>
            </p:cNvSpPr>
            <p:nvPr/>
          </p:nvSpPr>
          <p:spPr bwMode="auto">
            <a:xfrm>
              <a:off x="4495821" y="5372100"/>
              <a:ext cx="117475" cy="104775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68627" name="Rectangle 1267"/>
            <p:cNvSpPr>
              <a:spLocks noChangeArrowheads="1"/>
            </p:cNvSpPr>
            <p:nvPr/>
          </p:nvSpPr>
          <p:spPr bwMode="auto">
            <a:xfrm>
              <a:off x="4613296" y="5372100"/>
              <a:ext cx="115887" cy="104775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68628" name="Rectangle 1269"/>
            <p:cNvSpPr>
              <a:spLocks noChangeArrowheads="1"/>
            </p:cNvSpPr>
            <p:nvPr/>
          </p:nvSpPr>
          <p:spPr bwMode="auto">
            <a:xfrm>
              <a:off x="4729183" y="5372100"/>
              <a:ext cx="117475" cy="104775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68629" name="Rectangle 1271"/>
            <p:cNvSpPr>
              <a:spLocks noChangeArrowheads="1"/>
            </p:cNvSpPr>
            <p:nvPr/>
          </p:nvSpPr>
          <p:spPr bwMode="auto">
            <a:xfrm>
              <a:off x="4846658" y="5372100"/>
              <a:ext cx="117475" cy="104775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68630" name="Rectangle 1274"/>
            <p:cNvSpPr>
              <a:spLocks noChangeArrowheads="1"/>
            </p:cNvSpPr>
            <p:nvPr/>
          </p:nvSpPr>
          <p:spPr bwMode="auto">
            <a:xfrm>
              <a:off x="4964133" y="5372100"/>
              <a:ext cx="120650" cy="104775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68631" name="Rectangle 1275"/>
            <p:cNvSpPr>
              <a:spLocks noChangeArrowheads="1"/>
            </p:cNvSpPr>
            <p:nvPr/>
          </p:nvSpPr>
          <p:spPr bwMode="auto">
            <a:xfrm>
              <a:off x="5084783" y="5372100"/>
              <a:ext cx="115888" cy="104775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68632" name="Rectangle 1276"/>
            <p:cNvSpPr>
              <a:spLocks noChangeArrowheads="1"/>
            </p:cNvSpPr>
            <p:nvPr/>
          </p:nvSpPr>
          <p:spPr bwMode="auto">
            <a:xfrm>
              <a:off x="5084783" y="5372100"/>
              <a:ext cx="115888" cy="104775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68633" name="Rectangle 1277"/>
            <p:cNvSpPr>
              <a:spLocks noChangeArrowheads="1"/>
            </p:cNvSpPr>
            <p:nvPr/>
          </p:nvSpPr>
          <p:spPr bwMode="auto">
            <a:xfrm>
              <a:off x="5200671" y="5372100"/>
              <a:ext cx="117475" cy="104775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68634" name="Rectangle 1278"/>
            <p:cNvSpPr>
              <a:spLocks noChangeArrowheads="1"/>
            </p:cNvSpPr>
            <p:nvPr/>
          </p:nvSpPr>
          <p:spPr bwMode="auto">
            <a:xfrm>
              <a:off x="5200671" y="5372100"/>
              <a:ext cx="117475" cy="104775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68635" name="Rectangle 1279"/>
            <p:cNvSpPr>
              <a:spLocks noChangeArrowheads="1"/>
            </p:cNvSpPr>
            <p:nvPr/>
          </p:nvSpPr>
          <p:spPr bwMode="auto">
            <a:xfrm>
              <a:off x="5318146" y="5372100"/>
              <a:ext cx="120650" cy="104775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68636" name="Rectangle 1280"/>
            <p:cNvSpPr>
              <a:spLocks noChangeArrowheads="1"/>
            </p:cNvSpPr>
            <p:nvPr/>
          </p:nvSpPr>
          <p:spPr bwMode="auto">
            <a:xfrm>
              <a:off x="5318146" y="5372100"/>
              <a:ext cx="120650" cy="104775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68637" name="Rectangle 1281"/>
            <p:cNvSpPr>
              <a:spLocks noChangeArrowheads="1"/>
            </p:cNvSpPr>
            <p:nvPr/>
          </p:nvSpPr>
          <p:spPr bwMode="auto">
            <a:xfrm>
              <a:off x="5438796" y="5372100"/>
              <a:ext cx="117475" cy="104775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68638" name="Rectangle 1282"/>
            <p:cNvSpPr>
              <a:spLocks noChangeArrowheads="1"/>
            </p:cNvSpPr>
            <p:nvPr/>
          </p:nvSpPr>
          <p:spPr bwMode="auto">
            <a:xfrm>
              <a:off x="5438796" y="5372100"/>
              <a:ext cx="117475" cy="104775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68639" name="Rectangle 1283"/>
            <p:cNvSpPr>
              <a:spLocks noChangeArrowheads="1"/>
            </p:cNvSpPr>
            <p:nvPr/>
          </p:nvSpPr>
          <p:spPr bwMode="auto">
            <a:xfrm>
              <a:off x="5556271" y="5372100"/>
              <a:ext cx="120650" cy="104775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68640" name="Rectangle 1284"/>
            <p:cNvSpPr>
              <a:spLocks noChangeArrowheads="1"/>
            </p:cNvSpPr>
            <p:nvPr/>
          </p:nvSpPr>
          <p:spPr bwMode="auto">
            <a:xfrm>
              <a:off x="5556271" y="5372100"/>
              <a:ext cx="120650" cy="104775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68641" name="Rectangle 1285"/>
            <p:cNvSpPr>
              <a:spLocks noChangeArrowheads="1"/>
            </p:cNvSpPr>
            <p:nvPr/>
          </p:nvSpPr>
          <p:spPr bwMode="auto">
            <a:xfrm>
              <a:off x="5676921" y="5372100"/>
              <a:ext cx="117475" cy="104775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68642" name="Rectangle 1286"/>
            <p:cNvSpPr>
              <a:spLocks noChangeArrowheads="1"/>
            </p:cNvSpPr>
            <p:nvPr/>
          </p:nvSpPr>
          <p:spPr bwMode="auto">
            <a:xfrm>
              <a:off x="5676921" y="5372100"/>
              <a:ext cx="117475" cy="104775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68643" name="Rectangle 1287"/>
            <p:cNvSpPr>
              <a:spLocks noChangeArrowheads="1"/>
            </p:cNvSpPr>
            <p:nvPr/>
          </p:nvSpPr>
          <p:spPr bwMode="auto">
            <a:xfrm>
              <a:off x="5794396" y="5372100"/>
              <a:ext cx="112712" cy="104775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68644" name="Rectangle 1288"/>
            <p:cNvSpPr>
              <a:spLocks noChangeArrowheads="1"/>
            </p:cNvSpPr>
            <p:nvPr/>
          </p:nvSpPr>
          <p:spPr bwMode="auto">
            <a:xfrm>
              <a:off x="5794396" y="5372100"/>
              <a:ext cx="112712" cy="104775"/>
            </a:xfrm>
            <a:prstGeom prst="rect">
              <a:avLst/>
            </a:prstGeom>
            <a:solidFill>
              <a:srgbClr val="00B0F0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68645" name="Rectangle 1290"/>
            <p:cNvSpPr>
              <a:spLocks noChangeArrowheads="1"/>
            </p:cNvSpPr>
            <p:nvPr/>
          </p:nvSpPr>
          <p:spPr bwMode="auto">
            <a:xfrm>
              <a:off x="5907108" y="5372100"/>
              <a:ext cx="120650" cy="104775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68646" name="Rectangle 1292"/>
            <p:cNvSpPr>
              <a:spLocks noChangeArrowheads="1"/>
            </p:cNvSpPr>
            <p:nvPr/>
          </p:nvSpPr>
          <p:spPr bwMode="auto">
            <a:xfrm>
              <a:off x="6027758" y="5372100"/>
              <a:ext cx="120650" cy="104775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68647" name="Rectangle 1293"/>
            <p:cNvSpPr>
              <a:spLocks noChangeArrowheads="1"/>
            </p:cNvSpPr>
            <p:nvPr/>
          </p:nvSpPr>
          <p:spPr bwMode="auto">
            <a:xfrm>
              <a:off x="6148408" y="5372100"/>
              <a:ext cx="117475" cy="104775"/>
            </a:xfrm>
            <a:prstGeom prst="rect">
              <a:avLst/>
            </a:prstGeom>
            <a:solidFill>
              <a:srgbClr val="00B0F0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68648" name="Rectangle 1294"/>
            <p:cNvSpPr>
              <a:spLocks noChangeArrowheads="1"/>
            </p:cNvSpPr>
            <p:nvPr/>
          </p:nvSpPr>
          <p:spPr bwMode="auto">
            <a:xfrm>
              <a:off x="6148408" y="5372100"/>
              <a:ext cx="117475" cy="104775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68649" name="Rectangle 1296"/>
            <p:cNvSpPr>
              <a:spLocks noChangeArrowheads="1"/>
            </p:cNvSpPr>
            <p:nvPr/>
          </p:nvSpPr>
          <p:spPr bwMode="auto">
            <a:xfrm>
              <a:off x="6265883" y="5372100"/>
              <a:ext cx="115888" cy="104775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68650" name="Rectangle 1297"/>
            <p:cNvSpPr>
              <a:spLocks noChangeArrowheads="1"/>
            </p:cNvSpPr>
            <p:nvPr/>
          </p:nvSpPr>
          <p:spPr bwMode="auto">
            <a:xfrm>
              <a:off x="6381771" y="5372100"/>
              <a:ext cx="117475" cy="104775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68651" name="Rectangle 1298"/>
            <p:cNvSpPr>
              <a:spLocks noChangeArrowheads="1"/>
            </p:cNvSpPr>
            <p:nvPr/>
          </p:nvSpPr>
          <p:spPr bwMode="auto">
            <a:xfrm>
              <a:off x="6381771" y="5372100"/>
              <a:ext cx="117475" cy="104775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68652" name="Rectangle 1299"/>
            <p:cNvSpPr>
              <a:spLocks noChangeArrowheads="1"/>
            </p:cNvSpPr>
            <p:nvPr/>
          </p:nvSpPr>
          <p:spPr bwMode="auto">
            <a:xfrm>
              <a:off x="4495821" y="5476875"/>
              <a:ext cx="117475" cy="10795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68653" name="Rectangle 1301"/>
            <p:cNvSpPr>
              <a:spLocks noChangeArrowheads="1"/>
            </p:cNvSpPr>
            <p:nvPr/>
          </p:nvSpPr>
          <p:spPr bwMode="auto">
            <a:xfrm>
              <a:off x="4613296" y="5476875"/>
              <a:ext cx="115887" cy="10795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68654" name="Rectangle 1309"/>
            <p:cNvSpPr>
              <a:spLocks noChangeArrowheads="1"/>
            </p:cNvSpPr>
            <p:nvPr/>
          </p:nvSpPr>
          <p:spPr bwMode="auto">
            <a:xfrm>
              <a:off x="5084783" y="5476875"/>
              <a:ext cx="115888" cy="107950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68655" name="Rectangle 1310"/>
            <p:cNvSpPr>
              <a:spLocks noChangeArrowheads="1"/>
            </p:cNvSpPr>
            <p:nvPr/>
          </p:nvSpPr>
          <p:spPr bwMode="auto">
            <a:xfrm>
              <a:off x="5084783" y="5476875"/>
              <a:ext cx="115888" cy="107950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68656" name="Rectangle 1311"/>
            <p:cNvSpPr>
              <a:spLocks noChangeArrowheads="1"/>
            </p:cNvSpPr>
            <p:nvPr/>
          </p:nvSpPr>
          <p:spPr bwMode="auto">
            <a:xfrm>
              <a:off x="5200671" y="5476875"/>
              <a:ext cx="117475" cy="107950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68657" name="Rectangle 1312"/>
            <p:cNvSpPr>
              <a:spLocks noChangeArrowheads="1"/>
            </p:cNvSpPr>
            <p:nvPr/>
          </p:nvSpPr>
          <p:spPr bwMode="auto">
            <a:xfrm>
              <a:off x="5200671" y="5476875"/>
              <a:ext cx="117475" cy="107950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68658" name="Rectangle 1313"/>
            <p:cNvSpPr>
              <a:spLocks noChangeArrowheads="1"/>
            </p:cNvSpPr>
            <p:nvPr/>
          </p:nvSpPr>
          <p:spPr bwMode="auto">
            <a:xfrm>
              <a:off x="5318146" y="5476875"/>
              <a:ext cx="120650" cy="107950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68659" name="Rectangle 1314"/>
            <p:cNvSpPr>
              <a:spLocks noChangeArrowheads="1"/>
            </p:cNvSpPr>
            <p:nvPr/>
          </p:nvSpPr>
          <p:spPr bwMode="auto">
            <a:xfrm>
              <a:off x="5318146" y="5476875"/>
              <a:ext cx="120650" cy="107950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68660" name="Rectangle 1315"/>
            <p:cNvSpPr>
              <a:spLocks noChangeArrowheads="1"/>
            </p:cNvSpPr>
            <p:nvPr/>
          </p:nvSpPr>
          <p:spPr bwMode="auto">
            <a:xfrm>
              <a:off x="5438796" y="5476875"/>
              <a:ext cx="117475" cy="107950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68661" name="Rectangle 1316"/>
            <p:cNvSpPr>
              <a:spLocks noChangeArrowheads="1"/>
            </p:cNvSpPr>
            <p:nvPr/>
          </p:nvSpPr>
          <p:spPr bwMode="auto">
            <a:xfrm>
              <a:off x="5438796" y="5476875"/>
              <a:ext cx="117475" cy="107950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68662" name="Rectangle 1317"/>
            <p:cNvSpPr>
              <a:spLocks noChangeArrowheads="1"/>
            </p:cNvSpPr>
            <p:nvPr/>
          </p:nvSpPr>
          <p:spPr bwMode="auto">
            <a:xfrm>
              <a:off x="5556271" y="5476875"/>
              <a:ext cx="120650" cy="107950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68663" name="Rectangle 1318"/>
            <p:cNvSpPr>
              <a:spLocks noChangeArrowheads="1"/>
            </p:cNvSpPr>
            <p:nvPr/>
          </p:nvSpPr>
          <p:spPr bwMode="auto">
            <a:xfrm>
              <a:off x="5556271" y="5476875"/>
              <a:ext cx="120650" cy="107950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68664" name="Rectangle 1319"/>
            <p:cNvSpPr>
              <a:spLocks noChangeArrowheads="1"/>
            </p:cNvSpPr>
            <p:nvPr/>
          </p:nvSpPr>
          <p:spPr bwMode="auto">
            <a:xfrm>
              <a:off x="5676921" y="5476875"/>
              <a:ext cx="117475" cy="107950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68665" name="Rectangle 1320"/>
            <p:cNvSpPr>
              <a:spLocks noChangeArrowheads="1"/>
            </p:cNvSpPr>
            <p:nvPr/>
          </p:nvSpPr>
          <p:spPr bwMode="auto">
            <a:xfrm>
              <a:off x="5676921" y="5476875"/>
              <a:ext cx="117475" cy="107950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68666" name="Rectangle 1321"/>
            <p:cNvSpPr>
              <a:spLocks noChangeArrowheads="1"/>
            </p:cNvSpPr>
            <p:nvPr/>
          </p:nvSpPr>
          <p:spPr bwMode="auto">
            <a:xfrm>
              <a:off x="5794396" y="5476875"/>
              <a:ext cx="112712" cy="107950"/>
            </a:xfrm>
            <a:prstGeom prst="rect">
              <a:avLst/>
            </a:prstGeom>
            <a:solidFill>
              <a:srgbClr val="00B0F0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68667" name="Rectangle 1322"/>
            <p:cNvSpPr>
              <a:spLocks noChangeArrowheads="1"/>
            </p:cNvSpPr>
            <p:nvPr/>
          </p:nvSpPr>
          <p:spPr bwMode="auto">
            <a:xfrm>
              <a:off x="5794396" y="5476875"/>
              <a:ext cx="112712" cy="107950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68668" name="Rectangle 1323"/>
            <p:cNvSpPr>
              <a:spLocks noChangeArrowheads="1"/>
            </p:cNvSpPr>
            <p:nvPr/>
          </p:nvSpPr>
          <p:spPr bwMode="auto">
            <a:xfrm>
              <a:off x="5907108" y="5476875"/>
              <a:ext cx="120650" cy="107950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68669" name="Rectangle 1324"/>
            <p:cNvSpPr>
              <a:spLocks noChangeArrowheads="1"/>
            </p:cNvSpPr>
            <p:nvPr/>
          </p:nvSpPr>
          <p:spPr bwMode="auto">
            <a:xfrm>
              <a:off x="5907108" y="5476875"/>
              <a:ext cx="120650" cy="107950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68670" name="Rectangle 1325"/>
            <p:cNvSpPr>
              <a:spLocks noChangeArrowheads="1"/>
            </p:cNvSpPr>
            <p:nvPr/>
          </p:nvSpPr>
          <p:spPr bwMode="auto">
            <a:xfrm>
              <a:off x="6027758" y="5476875"/>
              <a:ext cx="120650" cy="107950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68671" name="Rectangle 1326"/>
            <p:cNvSpPr>
              <a:spLocks noChangeArrowheads="1"/>
            </p:cNvSpPr>
            <p:nvPr/>
          </p:nvSpPr>
          <p:spPr bwMode="auto">
            <a:xfrm>
              <a:off x="6027758" y="5476875"/>
              <a:ext cx="120650" cy="107950"/>
            </a:xfrm>
            <a:prstGeom prst="rect">
              <a:avLst/>
            </a:prstGeom>
            <a:solidFill>
              <a:srgbClr val="00B0F0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68672" name="Rectangle 1327"/>
            <p:cNvSpPr>
              <a:spLocks noChangeArrowheads="1"/>
            </p:cNvSpPr>
            <p:nvPr/>
          </p:nvSpPr>
          <p:spPr bwMode="auto">
            <a:xfrm>
              <a:off x="6148408" y="5476875"/>
              <a:ext cx="117475" cy="107950"/>
            </a:xfrm>
            <a:prstGeom prst="rect">
              <a:avLst/>
            </a:prstGeom>
            <a:solidFill>
              <a:srgbClr val="00B0F0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68673" name="Rectangle 1328"/>
            <p:cNvSpPr>
              <a:spLocks noChangeArrowheads="1"/>
            </p:cNvSpPr>
            <p:nvPr/>
          </p:nvSpPr>
          <p:spPr bwMode="auto">
            <a:xfrm>
              <a:off x="6148408" y="5476875"/>
              <a:ext cx="117475" cy="107950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68674" name="Rectangle 1329"/>
            <p:cNvSpPr>
              <a:spLocks noChangeArrowheads="1"/>
            </p:cNvSpPr>
            <p:nvPr/>
          </p:nvSpPr>
          <p:spPr bwMode="auto">
            <a:xfrm>
              <a:off x="6265883" y="5476875"/>
              <a:ext cx="115888" cy="107950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68675" name="Rectangle 1330"/>
            <p:cNvSpPr>
              <a:spLocks noChangeArrowheads="1"/>
            </p:cNvSpPr>
            <p:nvPr/>
          </p:nvSpPr>
          <p:spPr bwMode="auto">
            <a:xfrm>
              <a:off x="6265883" y="5476875"/>
              <a:ext cx="115888" cy="107950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68676" name="Rectangle 1331"/>
            <p:cNvSpPr>
              <a:spLocks noChangeArrowheads="1"/>
            </p:cNvSpPr>
            <p:nvPr/>
          </p:nvSpPr>
          <p:spPr bwMode="auto">
            <a:xfrm>
              <a:off x="6381771" y="5476875"/>
              <a:ext cx="117475" cy="107950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68677" name="Rectangle 1332"/>
            <p:cNvSpPr>
              <a:spLocks noChangeArrowheads="1"/>
            </p:cNvSpPr>
            <p:nvPr/>
          </p:nvSpPr>
          <p:spPr bwMode="auto">
            <a:xfrm>
              <a:off x="6381771" y="5476875"/>
              <a:ext cx="117475" cy="107950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68678" name="Line 1335"/>
            <p:cNvSpPr>
              <a:spLocks noChangeShapeType="1"/>
            </p:cNvSpPr>
            <p:nvPr/>
          </p:nvSpPr>
          <p:spPr bwMode="auto">
            <a:xfrm>
              <a:off x="5145108" y="4619625"/>
              <a:ext cx="0" cy="166687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 type="arrow" w="med" len="med"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8679" name="Line 1336"/>
            <p:cNvSpPr>
              <a:spLocks noChangeShapeType="1"/>
            </p:cNvSpPr>
            <p:nvPr/>
          </p:nvSpPr>
          <p:spPr bwMode="auto">
            <a:xfrm rot="5400000">
              <a:off x="5001440" y="4482306"/>
              <a:ext cx="0" cy="166687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 type="arrow" w="med" len="med"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8680" name="Line 1337"/>
            <p:cNvSpPr>
              <a:spLocks noChangeShapeType="1"/>
            </p:cNvSpPr>
            <p:nvPr/>
          </p:nvSpPr>
          <p:spPr bwMode="auto">
            <a:xfrm rot="16200000" flipH="1">
              <a:off x="5282427" y="4482306"/>
              <a:ext cx="0" cy="166688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 type="arrow" w="med" len="med"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8681" name="Line 1338"/>
            <p:cNvSpPr>
              <a:spLocks noChangeShapeType="1"/>
            </p:cNvSpPr>
            <p:nvPr/>
          </p:nvSpPr>
          <p:spPr bwMode="auto">
            <a:xfrm rot="10800000">
              <a:off x="5145108" y="4343400"/>
              <a:ext cx="0" cy="166687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 type="arrow" w="med" len="med"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</p:grpSp>
      <p:cxnSp>
        <p:nvCxnSpPr>
          <p:cNvPr id="1338" name="Straight Connector 1337"/>
          <p:cNvCxnSpPr>
            <a:endCxn id="68652" idx="1"/>
          </p:cNvCxnSpPr>
          <p:nvPr/>
        </p:nvCxnSpPr>
        <p:spPr bwMode="auto">
          <a:xfrm>
            <a:off x="1686448" y="5181600"/>
            <a:ext cx="2819400" cy="349250"/>
          </a:xfrm>
          <a:prstGeom prst="line">
            <a:avLst/>
          </a:prstGeom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781" name="Group 1331"/>
          <p:cNvGrpSpPr>
            <a:grpSpLocks/>
          </p:cNvGrpSpPr>
          <p:nvPr/>
        </p:nvGrpSpPr>
        <p:grpSpPr bwMode="auto">
          <a:xfrm>
            <a:off x="3124200" y="3429000"/>
            <a:ext cx="4953000" cy="3335337"/>
            <a:chOff x="2133600" y="3657600"/>
            <a:chExt cx="4953000" cy="3335336"/>
          </a:xfrm>
        </p:grpSpPr>
        <p:sp>
          <p:nvSpPr>
            <p:cNvPr id="31782" name="Line 21"/>
            <p:cNvSpPr>
              <a:spLocks noChangeShapeType="1"/>
            </p:cNvSpPr>
            <p:nvPr/>
          </p:nvSpPr>
          <p:spPr bwMode="auto">
            <a:xfrm flipV="1">
              <a:off x="3886200" y="5791199"/>
              <a:ext cx="228600" cy="304800"/>
            </a:xfrm>
            <a:prstGeom prst="line">
              <a:avLst/>
            </a:prstGeom>
            <a:noFill/>
            <a:ln w="38100">
              <a:solidFill>
                <a:srgbClr val="00CC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1783" name="Line 1333"/>
            <p:cNvSpPr>
              <a:spLocks noChangeShapeType="1"/>
            </p:cNvSpPr>
            <p:nvPr/>
          </p:nvSpPr>
          <p:spPr bwMode="auto">
            <a:xfrm flipH="1">
              <a:off x="5562600" y="4495800"/>
              <a:ext cx="457200" cy="228600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1784" name="Line 1340"/>
            <p:cNvSpPr>
              <a:spLocks noChangeShapeType="1"/>
            </p:cNvSpPr>
            <p:nvPr/>
          </p:nvSpPr>
          <p:spPr bwMode="auto">
            <a:xfrm>
              <a:off x="3352800" y="4267200"/>
              <a:ext cx="381000" cy="381000"/>
            </a:xfrm>
            <a:prstGeom prst="line">
              <a:avLst/>
            </a:prstGeom>
            <a:noFill/>
            <a:ln w="38100">
              <a:solidFill>
                <a:srgbClr val="CC3399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1785" name="AutoShape 19"/>
            <p:cNvSpPr>
              <a:spLocks noChangeArrowheads="1"/>
            </p:cNvSpPr>
            <p:nvPr/>
          </p:nvSpPr>
          <p:spPr bwMode="auto">
            <a:xfrm>
              <a:off x="2362200" y="6095999"/>
              <a:ext cx="1600200" cy="896937"/>
            </a:xfrm>
            <a:prstGeom prst="roundRect">
              <a:avLst>
                <a:gd name="adj" fmla="val 16667"/>
              </a:avLst>
            </a:prstGeom>
            <a:solidFill>
              <a:srgbClr val="99FF99"/>
            </a:solidFill>
            <a:ln w="38100">
              <a:solidFill>
                <a:srgbClr val="00CC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>
                  <a:solidFill>
                    <a:srgbClr val="000000"/>
                  </a:solidFill>
                  <a:latin typeface="Verdana" pitchFamily="34" charset="0"/>
                </a:rPr>
                <a:t>Harvest or</a:t>
              </a:r>
            </a:p>
            <a:p>
              <a:pPr algn="ctr"/>
              <a:r>
                <a:rPr lang="en-US">
                  <a:solidFill>
                    <a:srgbClr val="000000"/>
                  </a:solidFill>
                  <a:latin typeface="Verdana" pitchFamily="34" charset="0"/>
                </a:rPr>
                <a:t>Thinning</a:t>
              </a:r>
            </a:p>
          </p:txBody>
        </p:sp>
        <p:sp>
          <p:nvSpPr>
            <p:cNvPr id="7" name="AutoShape 20"/>
            <p:cNvSpPr>
              <a:spLocks noChangeArrowheads="1"/>
            </p:cNvSpPr>
            <p:nvPr/>
          </p:nvSpPr>
          <p:spPr bwMode="auto">
            <a:xfrm>
              <a:off x="5867400" y="4038600"/>
              <a:ext cx="727075" cy="784225"/>
            </a:xfrm>
            <a:prstGeom prst="roundRect">
              <a:avLst>
                <a:gd name="adj" fmla="val 16667"/>
              </a:avLst>
            </a:prstGeom>
            <a:solidFill>
              <a:srgbClr val="C00000"/>
            </a:solidFill>
            <a:ln>
              <a:headEnd/>
              <a:tailEnd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dirty="0">
                  <a:solidFill>
                    <a:srgbClr val="000000"/>
                  </a:solidFill>
                  <a:latin typeface="Verdana" pitchFamily="34" charset="0"/>
                </a:rPr>
                <a:t>Fire</a:t>
              </a:r>
            </a:p>
          </p:txBody>
        </p:sp>
        <p:sp>
          <p:nvSpPr>
            <p:cNvPr id="31787" name="AutoShape 1339"/>
            <p:cNvSpPr>
              <a:spLocks noChangeArrowheads="1"/>
            </p:cNvSpPr>
            <p:nvPr/>
          </p:nvSpPr>
          <p:spPr bwMode="auto">
            <a:xfrm>
              <a:off x="2133600" y="3657600"/>
              <a:ext cx="1316038" cy="784225"/>
            </a:xfrm>
            <a:prstGeom prst="roundRect">
              <a:avLst>
                <a:gd name="adj" fmla="val 16667"/>
              </a:avLst>
            </a:prstGeom>
            <a:solidFill>
              <a:srgbClr val="FF99FF"/>
            </a:solidFill>
            <a:ln w="38100">
              <a:solidFill>
                <a:srgbClr val="CC3399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dirty="0">
                  <a:solidFill>
                    <a:srgbClr val="000000"/>
                  </a:solidFill>
                  <a:latin typeface="Verdana" pitchFamily="34" charset="0"/>
                </a:rPr>
                <a:t>Seed </a:t>
              </a:r>
            </a:p>
            <a:p>
              <a:pPr algn="ctr"/>
              <a:r>
                <a:rPr lang="en-US" dirty="0">
                  <a:solidFill>
                    <a:srgbClr val="000000"/>
                  </a:solidFill>
                  <a:latin typeface="Verdana" pitchFamily="34" charset="0"/>
                </a:rPr>
                <a:t>Dispersal</a:t>
              </a:r>
            </a:p>
          </p:txBody>
        </p:sp>
        <p:sp>
          <p:nvSpPr>
            <p:cNvPr id="1309" name="AutoShape 20"/>
            <p:cNvSpPr>
              <a:spLocks noChangeArrowheads="1"/>
            </p:cNvSpPr>
            <p:nvPr/>
          </p:nvSpPr>
          <p:spPr bwMode="auto">
            <a:xfrm>
              <a:off x="6096000" y="5692774"/>
              <a:ext cx="990600" cy="784225"/>
            </a:xfrm>
            <a:prstGeom prst="roundRect">
              <a:avLst>
                <a:gd name="adj" fmla="val 16667"/>
              </a:avLst>
            </a:prstGeom>
            <a:solidFill>
              <a:srgbClr val="00B0F0"/>
            </a:solidFill>
            <a:ln>
              <a:headEnd/>
              <a:tailEnd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dirty="0" smtClean="0">
                  <a:solidFill>
                    <a:srgbClr val="000000"/>
                  </a:solidFill>
                  <a:latin typeface="Verdana" pitchFamily="34" charset="0"/>
                </a:rPr>
                <a:t>Insects</a:t>
              </a:r>
              <a:endParaRPr lang="en-US" dirty="0">
                <a:solidFill>
                  <a:srgbClr val="000000"/>
                </a:solidFill>
                <a:latin typeface="Verdana" pitchFamily="34" charset="0"/>
              </a:endParaRPr>
            </a:p>
          </p:txBody>
        </p:sp>
        <p:sp>
          <p:nvSpPr>
            <p:cNvPr id="1310" name="Line 1333"/>
            <p:cNvSpPr>
              <a:spLocks noChangeShapeType="1"/>
            </p:cNvSpPr>
            <p:nvPr/>
          </p:nvSpPr>
          <p:spPr bwMode="auto">
            <a:xfrm flipH="1" flipV="1">
              <a:off x="5486400" y="5714999"/>
              <a:ext cx="609600" cy="381000"/>
            </a:xfrm>
            <a:prstGeom prst="line">
              <a:avLst/>
            </a:prstGeom>
            <a:noFill/>
            <a:ln w="38100">
              <a:solidFill>
                <a:srgbClr val="00B0F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5093221" y="1295400"/>
            <a:ext cx="3464989" cy="3267075"/>
            <a:chOff x="5093221" y="1295400"/>
            <a:chExt cx="3464989" cy="3267075"/>
          </a:xfrm>
        </p:grpSpPr>
        <p:sp>
          <p:nvSpPr>
            <p:cNvPr id="31758" name="AutoShape 2"/>
            <p:cNvSpPr>
              <a:spLocks noChangeArrowheads="1"/>
            </p:cNvSpPr>
            <p:nvPr/>
          </p:nvSpPr>
          <p:spPr bwMode="auto">
            <a:xfrm>
              <a:off x="5205389" y="2525714"/>
              <a:ext cx="3352821" cy="533400"/>
            </a:xfrm>
            <a:prstGeom prst="parallelogram">
              <a:avLst>
                <a:gd name="adj" fmla="val 157143"/>
              </a:avLst>
            </a:prstGeom>
            <a:solidFill>
              <a:srgbClr val="EAEAEA"/>
            </a:solidFill>
            <a:ln w="9525">
              <a:solidFill>
                <a:schemeClr val="accent4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1759" name="Oval 3"/>
            <p:cNvSpPr>
              <a:spLocks noChangeArrowheads="1"/>
            </p:cNvSpPr>
            <p:nvPr/>
          </p:nvSpPr>
          <p:spPr bwMode="auto">
            <a:xfrm>
              <a:off x="5856268" y="1535113"/>
              <a:ext cx="547691" cy="762000"/>
            </a:xfrm>
            <a:prstGeom prst="ellipse">
              <a:avLst/>
            </a:prstGeom>
            <a:solidFill>
              <a:srgbClr val="99FF66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1760" name="Line 4"/>
            <p:cNvSpPr>
              <a:spLocks noChangeShapeType="1"/>
            </p:cNvSpPr>
            <p:nvPr/>
          </p:nvSpPr>
          <p:spPr bwMode="auto">
            <a:xfrm>
              <a:off x="6148370" y="2297113"/>
              <a:ext cx="0" cy="381000"/>
            </a:xfrm>
            <a:prstGeom prst="line">
              <a:avLst/>
            </a:prstGeom>
            <a:noFill/>
            <a:ln w="57150">
              <a:solidFill>
                <a:srgbClr val="9933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1761" name="AutoShape 5"/>
            <p:cNvSpPr>
              <a:spLocks noChangeArrowheads="1"/>
            </p:cNvSpPr>
            <p:nvPr/>
          </p:nvSpPr>
          <p:spPr bwMode="auto">
            <a:xfrm>
              <a:off x="6619861" y="1295400"/>
              <a:ext cx="509590" cy="1082675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1762" name="Line 6"/>
            <p:cNvSpPr>
              <a:spLocks noChangeShapeType="1"/>
            </p:cNvSpPr>
            <p:nvPr/>
          </p:nvSpPr>
          <p:spPr bwMode="auto">
            <a:xfrm>
              <a:off x="6881800" y="2373313"/>
              <a:ext cx="0" cy="457200"/>
            </a:xfrm>
            <a:prstGeom prst="line">
              <a:avLst/>
            </a:prstGeom>
            <a:noFill/>
            <a:ln w="76200">
              <a:solidFill>
                <a:srgbClr val="9933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1763" name="Oval 7"/>
            <p:cNvSpPr>
              <a:spLocks noChangeArrowheads="1"/>
            </p:cNvSpPr>
            <p:nvPr/>
          </p:nvSpPr>
          <p:spPr bwMode="auto">
            <a:xfrm>
              <a:off x="7083414" y="1362075"/>
              <a:ext cx="304802" cy="944563"/>
            </a:xfrm>
            <a:prstGeom prst="ellipse">
              <a:avLst/>
            </a:prstGeom>
            <a:solidFill>
              <a:srgbClr val="0099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1764" name="Line 8"/>
            <p:cNvSpPr>
              <a:spLocks noChangeShapeType="1"/>
            </p:cNvSpPr>
            <p:nvPr/>
          </p:nvSpPr>
          <p:spPr bwMode="auto">
            <a:xfrm>
              <a:off x="7235815" y="2306638"/>
              <a:ext cx="0" cy="381000"/>
            </a:xfrm>
            <a:prstGeom prst="line">
              <a:avLst/>
            </a:prstGeom>
            <a:noFill/>
            <a:ln w="28575">
              <a:solidFill>
                <a:srgbClr val="9933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1765" name="Line 9"/>
            <p:cNvSpPr>
              <a:spLocks noChangeShapeType="1"/>
            </p:cNvSpPr>
            <p:nvPr/>
          </p:nvSpPr>
          <p:spPr bwMode="auto">
            <a:xfrm>
              <a:off x="6391259" y="2493964"/>
              <a:ext cx="0" cy="381000"/>
            </a:xfrm>
            <a:prstGeom prst="line">
              <a:avLst/>
            </a:prstGeom>
            <a:noFill/>
            <a:ln w="28575">
              <a:solidFill>
                <a:srgbClr val="9933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1766" name="Line 10"/>
            <p:cNvSpPr>
              <a:spLocks noChangeShapeType="1"/>
            </p:cNvSpPr>
            <p:nvPr/>
          </p:nvSpPr>
          <p:spPr bwMode="auto">
            <a:xfrm>
              <a:off x="7777155" y="2392363"/>
              <a:ext cx="0" cy="457200"/>
            </a:xfrm>
            <a:prstGeom prst="line">
              <a:avLst/>
            </a:prstGeom>
            <a:noFill/>
            <a:ln w="38100">
              <a:solidFill>
                <a:srgbClr val="9933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1767" name="Line 11"/>
            <p:cNvSpPr>
              <a:spLocks noChangeShapeType="1"/>
            </p:cNvSpPr>
            <p:nvPr/>
          </p:nvSpPr>
          <p:spPr bwMode="auto">
            <a:xfrm>
              <a:off x="5672117" y="2624139"/>
              <a:ext cx="0" cy="381000"/>
            </a:xfrm>
            <a:prstGeom prst="line">
              <a:avLst/>
            </a:prstGeom>
            <a:noFill/>
            <a:ln w="28575">
              <a:solidFill>
                <a:srgbClr val="9933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1768" name="Line 12"/>
            <p:cNvSpPr>
              <a:spLocks noChangeShapeType="1"/>
            </p:cNvSpPr>
            <p:nvPr/>
          </p:nvSpPr>
          <p:spPr bwMode="auto">
            <a:xfrm>
              <a:off x="8201021" y="2260600"/>
              <a:ext cx="0" cy="381000"/>
            </a:xfrm>
            <a:prstGeom prst="line">
              <a:avLst/>
            </a:prstGeom>
            <a:noFill/>
            <a:ln w="76200">
              <a:solidFill>
                <a:srgbClr val="9933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1769" name="Rectangle 15"/>
            <p:cNvSpPr>
              <a:spLocks noChangeArrowheads="1"/>
            </p:cNvSpPr>
            <p:nvPr/>
          </p:nvSpPr>
          <p:spPr bwMode="auto">
            <a:xfrm>
              <a:off x="5205389" y="3065464"/>
              <a:ext cx="2509854" cy="430212"/>
            </a:xfrm>
            <a:prstGeom prst="rect">
              <a:avLst/>
            </a:prstGeom>
            <a:solidFill>
              <a:srgbClr val="B2B2B2"/>
            </a:solidFill>
            <a:ln w="9525">
              <a:solidFill>
                <a:schemeClr val="accent4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1770" name="AutoShape 16"/>
            <p:cNvSpPr>
              <a:spLocks noChangeArrowheads="1"/>
            </p:cNvSpPr>
            <p:nvPr/>
          </p:nvSpPr>
          <p:spPr bwMode="auto">
            <a:xfrm rot="5400000" flipV="1">
              <a:off x="7654920" y="2581273"/>
              <a:ext cx="962025" cy="841380"/>
            </a:xfrm>
            <a:prstGeom prst="parallelogram">
              <a:avLst>
                <a:gd name="adj" fmla="val 64147"/>
              </a:avLst>
            </a:prstGeom>
            <a:solidFill>
              <a:srgbClr val="B2B2B2"/>
            </a:solidFill>
            <a:ln w="9525">
              <a:solidFill>
                <a:schemeClr val="accent4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1771" name="Text Box 17"/>
            <p:cNvSpPr txBox="1">
              <a:spLocks noChangeArrowheads="1"/>
            </p:cNvSpPr>
            <p:nvPr/>
          </p:nvSpPr>
          <p:spPr bwMode="auto">
            <a:xfrm>
              <a:off x="5562599" y="3124200"/>
              <a:ext cx="1806904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r"/>
              <a:r>
                <a:rPr lang="en-US" sz="1200" b="1" dirty="0" smtClean="0">
                  <a:latin typeface="Verdana" pitchFamily="34" charset="0"/>
                </a:rPr>
                <a:t>Roots &amp; Soil (C</a:t>
              </a:r>
              <a:r>
                <a:rPr lang="en-US" sz="1200" b="1" dirty="0">
                  <a:latin typeface="Verdana" pitchFamily="34" charset="0"/>
                </a:rPr>
                <a:t>, N)</a:t>
              </a:r>
            </a:p>
          </p:txBody>
        </p:sp>
        <p:sp>
          <p:nvSpPr>
            <p:cNvPr id="31772" name="Oval 1344"/>
            <p:cNvSpPr>
              <a:spLocks noChangeArrowheads="1"/>
            </p:cNvSpPr>
            <p:nvPr/>
          </p:nvSpPr>
          <p:spPr bwMode="auto">
            <a:xfrm>
              <a:off x="5549879" y="2311400"/>
              <a:ext cx="236538" cy="503238"/>
            </a:xfrm>
            <a:prstGeom prst="ellipse">
              <a:avLst/>
            </a:prstGeom>
            <a:solidFill>
              <a:srgbClr val="0099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1773" name="Oval 1346"/>
            <p:cNvSpPr>
              <a:spLocks noChangeArrowheads="1"/>
            </p:cNvSpPr>
            <p:nvPr/>
          </p:nvSpPr>
          <p:spPr bwMode="auto">
            <a:xfrm>
              <a:off x="6284896" y="2058988"/>
              <a:ext cx="198439" cy="601662"/>
            </a:xfrm>
            <a:prstGeom prst="ellipse">
              <a:avLst/>
            </a:prstGeom>
            <a:solidFill>
              <a:srgbClr val="99FF66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1774" name="Oval 1347"/>
            <p:cNvSpPr>
              <a:spLocks noChangeArrowheads="1"/>
            </p:cNvSpPr>
            <p:nvPr/>
          </p:nvSpPr>
          <p:spPr bwMode="auto">
            <a:xfrm>
              <a:off x="7993056" y="1452563"/>
              <a:ext cx="412753" cy="966787"/>
            </a:xfrm>
            <a:prstGeom prst="ellipse">
              <a:avLst/>
            </a:prstGeom>
            <a:solidFill>
              <a:srgbClr val="99FF66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1775" name="AutoShape 1345"/>
            <p:cNvSpPr>
              <a:spLocks noChangeArrowheads="1"/>
            </p:cNvSpPr>
            <p:nvPr/>
          </p:nvSpPr>
          <p:spPr bwMode="auto">
            <a:xfrm rot="4968154">
              <a:off x="7583530" y="2230966"/>
              <a:ext cx="131505" cy="971905"/>
            </a:xfrm>
            <a:prstGeom prst="can">
              <a:avLst>
                <a:gd name="adj" fmla="val 25012"/>
              </a:avLst>
            </a:prstGeom>
            <a:solidFill>
              <a:srgbClr val="9933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31776" name="Line 14"/>
            <p:cNvSpPr>
              <a:spLocks noChangeShapeType="1"/>
            </p:cNvSpPr>
            <p:nvPr/>
          </p:nvSpPr>
          <p:spPr bwMode="auto">
            <a:xfrm>
              <a:off x="7496166" y="2747964"/>
              <a:ext cx="1587" cy="1524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1777" name="Oval 13"/>
            <p:cNvSpPr>
              <a:spLocks noChangeArrowheads="1"/>
            </p:cNvSpPr>
            <p:nvPr/>
          </p:nvSpPr>
          <p:spPr bwMode="auto">
            <a:xfrm>
              <a:off x="7337415" y="2457451"/>
              <a:ext cx="304802" cy="304800"/>
            </a:xfrm>
            <a:prstGeom prst="ellipse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cxnSp>
          <p:nvCxnSpPr>
            <p:cNvPr id="1364" name="Straight Connector 1363"/>
            <p:cNvCxnSpPr>
              <a:endCxn id="32525" idx="1"/>
            </p:cNvCxnSpPr>
            <p:nvPr/>
          </p:nvCxnSpPr>
          <p:spPr bwMode="auto">
            <a:xfrm flipH="1">
              <a:off x="5093221" y="3505200"/>
              <a:ext cx="98425" cy="954088"/>
            </a:xfrm>
            <a:prstGeom prst="line">
              <a:avLst/>
            </a:prstGeom>
            <a:ln w="28575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5" name="Straight Connector 1364"/>
            <p:cNvCxnSpPr/>
            <p:nvPr/>
          </p:nvCxnSpPr>
          <p:spPr bwMode="auto">
            <a:xfrm flipV="1">
              <a:off x="5257798" y="3505200"/>
              <a:ext cx="2438399" cy="1057275"/>
            </a:xfrm>
            <a:prstGeom prst="line">
              <a:avLst/>
            </a:prstGeom>
            <a:ln w="28575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03" name="Group 1381"/>
          <p:cNvGrpSpPr>
            <a:grpSpLocks/>
          </p:cNvGrpSpPr>
          <p:nvPr/>
        </p:nvGrpSpPr>
        <p:grpSpPr bwMode="auto">
          <a:xfrm>
            <a:off x="1219200" y="1657350"/>
            <a:ext cx="3352800" cy="1447800"/>
            <a:chOff x="1371600" y="2057400"/>
            <a:chExt cx="3352800" cy="1447800"/>
          </a:xfrm>
        </p:grpSpPr>
        <p:cxnSp>
          <p:nvCxnSpPr>
            <p:cNvPr id="1304" name="Straight Arrow Connector 1303"/>
            <p:cNvCxnSpPr/>
            <p:nvPr/>
          </p:nvCxnSpPr>
          <p:spPr>
            <a:xfrm>
              <a:off x="2895600" y="2057400"/>
              <a:ext cx="1828800" cy="60960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5" name="Straight Arrow Connector 1304"/>
            <p:cNvCxnSpPr/>
            <p:nvPr/>
          </p:nvCxnSpPr>
          <p:spPr>
            <a:xfrm rot="5400000">
              <a:off x="1028700" y="2552700"/>
              <a:ext cx="762000" cy="7620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6" name="Straight Arrow Connector 1305"/>
            <p:cNvCxnSpPr/>
            <p:nvPr/>
          </p:nvCxnSpPr>
          <p:spPr>
            <a:xfrm rot="16200000" flipH="1">
              <a:off x="2286000" y="2286000"/>
              <a:ext cx="1295400" cy="114300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08941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eme NCSU 2018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Gill Sans MT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 NCSU 2018" id="{0512D804-C633-4847-A415-47B5CFEAA4A2}" vid="{E59D19E4-60AE-4962-BC85-82241E55E9D9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PSU2012</Template>
  <TotalTime>3926</TotalTime>
  <Words>1779</Words>
  <Application>Microsoft Office PowerPoint</Application>
  <PresentationFormat>On-screen Show (4:3)</PresentationFormat>
  <Paragraphs>529</Paragraphs>
  <Slides>52</Slides>
  <Notes>41</Notes>
  <HiddenSlides>1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65" baseType="lpstr">
      <vt:lpstr>Arial</vt:lpstr>
      <vt:lpstr>Calibri</vt:lpstr>
      <vt:lpstr>Cambria</vt:lpstr>
      <vt:lpstr>Courier New</vt:lpstr>
      <vt:lpstr>Gill Sans</vt:lpstr>
      <vt:lpstr>Gill Sans MT</vt:lpstr>
      <vt:lpstr>Lucida Sans Unicode</vt:lpstr>
      <vt:lpstr>Tahoma</vt:lpstr>
      <vt:lpstr>Times New Roman</vt:lpstr>
      <vt:lpstr>Verdana</vt:lpstr>
      <vt:lpstr>Wingdings</vt:lpstr>
      <vt:lpstr>Wingdings 2</vt:lpstr>
      <vt:lpstr>Theme NCSU 2018</vt:lpstr>
      <vt:lpstr>LANDIS-II Quick Introduction  Updated 2018 </vt:lpstr>
      <vt:lpstr>LANDIS-II Applications</vt:lpstr>
      <vt:lpstr>General Features</vt:lpstr>
      <vt:lpstr>LANDIS-II</vt:lpstr>
      <vt:lpstr>LANDIS-II</vt:lpstr>
      <vt:lpstr>LANDIS-II</vt:lpstr>
      <vt:lpstr>LANDIS-II General Features</vt:lpstr>
      <vt:lpstr>LANDIS-II</vt:lpstr>
      <vt:lpstr>LANDIS-II</vt:lpstr>
      <vt:lpstr>LANDIS-II Philosophy</vt:lpstr>
      <vt:lpstr>LANDIS-II Philosophy:   Life History Attributes</vt:lpstr>
      <vt:lpstr>LANDIS-II Philosophy:   Life History Attributes</vt:lpstr>
      <vt:lpstr>LANDIS-II Philosophy:   Life History Attributes</vt:lpstr>
      <vt:lpstr>LANDIS-II Philosophy:   Life History Attributes</vt:lpstr>
      <vt:lpstr>LANDIS-II Philosophy:   Life History Attributes</vt:lpstr>
      <vt:lpstr>LANDIS-II Philosophy:   Life History Attributes</vt:lpstr>
      <vt:lpstr>LANDIS-II Philosophy</vt:lpstr>
      <vt:lpstr>LANDIS-II Philosophy: Spatially Dynamic</vt:lpstr>
      <vt:lpstr>LANDIS-II Philosophy: Spatially Dynamic</vt:lpstr>
      <vt:lpstr>LANDIS-II Philosophy: Spatially Dynamic</vt:lpstr>
      <vt:lpstr>LANDIS-II Philosophy:  Spatially Dynamic</vt:lpstr>
      <vt:lpstr>LANDIS-II:  Forest Landscape Simulator</vt:lpstr>
      <vt:lpstr>LANDIS-II Philosophy</vt:lpstr>
      <vt:lpstr>LANDIS-II Philosophy:  Homogeneity</vt:lpstr>
      <vt:lpstr>LANDIS-II Philosophy:  Homogeneity</vt:lpstr>
      <vt:lpstr>LANDIS-II Philosophy:  Homogeneity</vt:lpstr>
      <vt:lpstr>LANDIS-II Philosophy:  Homogeneity</vt:lpstr>
      <vt:lpstr>LANDIS-II Philosophy</vt:lpstr>
      <vt:lpstr>LANDIS-II Philosophy</vt:lpstr>
      <vt:lpstr>LANDIS-II Philosophy</vt:lpstr>
      <vt:lpstr>LANDIS-II Philosophy:   User Determined Complexity</vt:lpstr>
      <vt:lpstr>LANDIS-II Philosophy:   User Determined Complexity</vt:lpstr>
      <vt:lpstr>LANDIS-II Extensions</vt:lpstr>
      <vt:lpstr>Succession Basics</vt:lpstr>
      <vt:lpstr>Disturbance Basics</vt:lpstr>
      <vt:lpstr>LANDIS-II Philosophy: User Determined Complexity</vt:lpstr>
      <vt:lpstr>LANDIS-II Forest Landscape Simulator</vt:lpstr>
      <vt:lpstr>LANDIS-II Philosophy</vt:lpstr>
      <vt:lpstr>LANDIS-II Philosophy:  Fast Evolution</vt:lpstr>
      <vt:lpstr>LANDIS-II  Core Implementation</vt:lpstr>
      <vt:lpstr>LANDIS-II Core</vt:lpstr>
      <vt:lpstr>LANDIS-II Core</vt:lpstr>
      <vt:lpstr>LANDIS-II Core</vt:lpstr>
      <vt:lpstr>LANDIS-II Core</vt:lpstr>
      <vt:lpstr>LANDIS-II Core</vt:lpstr>
      <vt:lpstr>LANDIS-II   Reproduction and  Variable Time Steps</vt:lpstr>
      <vt:lpstr>Reproduction</vt:lpstr>
      <vt:lpstr>Reproduction</vt:lpstr>
      <vt:lpstr>Variable Time Steps</vt:lpstr>
      <vt:lpstr>Variable Time Steps</vt:lpstr>
      <vt:lpstr>Variable Time Steps</vt:lpstr>
      <vt:lpstr>Variable Time Steps</vt:lpstr>
    </vt:vector>
  </TitlesOfParts>
  <Company>FLEL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rmscheller</dc:creator>
  <cp:lastModifiedBy>Robert Michael Scheller</cp:lastModifiedBy>
  <cp:revision>425</cp:revision>
  <dcterms:created xsi:type="dcterms:W3CDTF">2005-03-19T19:23:21Z</dcterms:created>
  <dcterms:modified xsi:type="dcterms:W3CDTF">2018-08-25T12:47:30Z</dcterms:modified>
</cp:coreProperties>
</file>